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8288000" cy="10287000"/>
  <p:notesSz cx="6858000" cy="9144000"/>
  <p:embeddedFontLst>
    <p:embeddedFont>
      <p:font typeface="Open Sans" panose="020B0606030504020204" pitchFamily="34" charset="0"/>
      <p:regular r:id="rId34"/>
      <p:bold r:id="rId35"/>
      <p:boldItalic r:id="rId36"/>
    </p:embeddedFont>
    <p:embeddedFont>
      <p:font typeface="Tahoma" panose="020B0604030504040204" pitchFamily="34" charset="0"/>
      <p:regular r:id="rId37"/>
      <p:bold r:id="rId38"/>
    </p:embeddedFont>
    <p:embeddedFont>
      <p:font typeface="Trebuchet MS" panose="020B0603020202020204"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gXXOIm9uHlnxijUhk2LUnrxJqXP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470" y="2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b="0" i="0" u="none" strike="noStrike" cap="none">
                <a:solidFill>
                  <a:schemeClr val="dk1"/>
                </a:solidFill>
                <a:latin typeface="Calibri"/>
                <a:ea typeface="Calibri"/>
                <a:cs typeface="Calibri"/>
                <a:sym typeface="Calibri"/>
              </a:rPr>
              <a:t>1.7.2013</a:t>
            </a:r>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Cyn y wers, bydd angen i chi argraffu’r pecyn adnoddau,</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Dosbarthwch dim ond y lluniau i ddechrau i annog trafodaethau a chwestiynau.</a:t>
            </a:r>
            <a:endParaRPr sz="1200">
              <a:solidFill>
                <a:schemeClr val="dk1"/>
              </a:solidFill>
              <a:latin typeface="Calibri"/>
              <a:ea typeface="Calibri"/>
              <a:cs typeface="Calibri"/>
              <a:sym typeface="Calibri"/>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0" name="Google Shape;110;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111" name="Google Shape;111;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GB" sz="1200">
                <a:solidFill>
                  <a:schemeClr val="dk1"/>
                </a:solidFill>
                <a:latin typeface="Calibri"/>
                <a:ea typeface="Calibri"/>
                <a:cs typeface="Calibri"/>
                <a:sym typeface="Calibri"/>
              </a:rPr>
              <a:t>Dosbarthwch dim ond y lluniau i ddechrau i annog trafodaethau a chwestiynau.</a:t>
            </a:r>
            <a:endParaRPr sz="1200">
              <a:solidFill>
                <a:schemeClr val="dk1"/>
              </a:solidFill>
              <a:latin typeface="Calibri"/>
              <a:ea typeface="Calibri"/>
              <a:cs typeface="Calibri"/>
              <a:sym typeface="Calibri"/>
            </a:endParaRPr>
          </a:p>
        </p:txBody>
      </p:sp>
      <p:sp>
        <p:nvSpPr>
          <p:cNvPr id="113" name="Google Shape;113;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14" name="Google Shape;114;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2" name="Google Shape;142;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143" name="Google Shape;143;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Dosbarthwch y sylwadau. Unwaith y bydd disgyblion wedi paru’r sylwadau, dylech roi'r pecyn adnoddau ar y bwrdd a thrafod y lluniau a beth mae bob un yn dangos.</a:t>
            </a:r>
            <a:endParaRPr/>
          </a:p>
          <a:p>
            <a:pPr marL="0" lvl="0" indent="0" algn="l" rtl="0">
              <a:spcBef>
                <a:spcPts val="0"/>
              </a:spcBef>
              <a:spcAft>
                <a:spcPts val="0"/>
              </a:spcAft>
              <a:buNone/>
            </a:pPr>
            <a:endParaRPr/>
          </a:p>
        </p:txBody>
      </p:sp>
      <p:sp>
        <p:nvSpPr>
          <p:cNvPr id="145" name="Google Shape;145;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46" name="Google Shape;146;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66" name="Google Shape;166;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167" name="Google Shape;167;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Mae’r Guarani yn byw yn bennaf yng Nghoedwig yr Iwerydd ym Mrasil, ac yn Argentina, Paraguay a Bolivia hefyd. </a:t>
            </a:r>
            <a:endParaRPr/>
          </a:p>
        </p:txBody>
      </p:sp>
      <p:sp>
        <p:nvSpPr>
          <p:cNvPr id="169" name="Google Shape;169;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70" name="Google Shape;170;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6" name="Google Shape;196;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197" name="Google Shape;197;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400"/>
              <a:buFont typeface="Arial"/>
              <a:buNone/>
            </a:pPr>
            <a:r>
              <a:rPr lang="en-GB" sz="1000">
                <a:highlight>
                  <a:schemeClr val="lt1"/>
                </a:highlight>
                <a:latin typeface="Trebuchet MS"/>
                <a:ea typeface="Trebuchet MS"/>
                <a:cs typeface="Trebuchet MS"/>
                <a:sym typeface="Trebuchet MS"/>
              </a:rPr>
              <a:t>Sloth â mwng: Rhywogaeth o sloth tri bawd endemig (dim ond i'w gael) yn Mata Atlântica, a enwyd felly oherwydd ei wallt hir. Mae algâu, gwiddon, trogod, chwilod, a gwyfynod yn byw ymhlith eu ffwr trwchus. Mae'r tint gwyrddlas sydd yn cael ei greu gan yr algâu yn gwasanaethu fel cuddliw yn y canopi jyngl. Yn sgil parhau i golli cynefinoedd, ystyrir y sloth â mwng mewn perygl.</a:t>
            </a:r>
            <a:endParaRPr sz="1000">
              <a:highlight>
                <a:schemeClr val="lt1"/>
              </a:highlight>
              <a:latin typeface="Trebuchet MS"/>
              <a:ea typeface="Trebuchet MS"/>
              <a:cs typeface="Trebuchet MS"/>
              <a:sym typeface="Trebuchet MS"/>
            </a:endParaRPr>
          </a:p>
          <a:p>
            <a:pPr marL="0" lvl="0" indent="0" algn="l" rtl="0">
              <a:spcBef>
                <a:spcPts val="0"/>
              </a:spcBef>
              <a:spcAft>
                <a:spcPts val="0"/>
              </a:spcAft>
              <a:buNone/>
            </a:pPr>
            <a:endParaRPr/>
          </a:p>
        </p:txBody>
      </p:sp>
      <p:sp>
        <p:nvSpPr>
          <p:cNvPr id="199" name="Google Shape;199;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00" name="Google Shape;200;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18" name="Google Shape;218;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219" name="Google Shape;219;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000">
                <a:highlight>
                  <a:schemeClr val="lt1"/>
                </a:highlight>
                <a:latin typeface="Trebuchet MS"/>
                <a:ea typeface="Trebuchet MS"/>
                <a:cs typeface="Trebuchet MS"/>
                <a:sym typeface="Trebuchet MS"/>
              </a:rPr>
              <a:t>Dyma brimatiaid o'r enw tamariniaid llew euraidd. Pam ydych chi’n meddwl eu bod nhw'n cael eu galw'n hyn? Ie am eu myngau aur. Mae'r tamarin llew euraidd yn ffurfio grwpiau teuluol cymdeithasol. Mae’r dynion yn helpu i godi eu plant, ac yn aml yn cario'u hifanc ar eu cefnau rhwng bwydo. Mae’r tamarin ifanc fel arfer yn efeilliaid. Mae’r tamarin llew euraidd yn byw yn bennaf yn y coed. Maen nhw'n cysgu mewn pantiau yn y nos ac yn bwydo yn y dydd wrth deithio o gangen i gangen. Mae bysedd hir yn eu helpu i aros yn uchel yn y coed ac maen nhw’n dal pryfed, ffrwythau, madfallod ac adar.</a:t>
            </a:r>
            <a:endParaRPr sz="1000">
              <a:highlight>
                <a:schemeClr val="lt1"/>
              </a:highlight>
              <a:latin typeface="Trebuchet MS"/>
              <a:ea typeface="Trebuchet MS"/>
              <a:cs typeface="Trebuchet MS"/>
              <a:sym typeface="Trebuchet MS"/>
            </a:endParaRPr>
          </a:p>
          <a:p>
            <a:pPr marL="0" lvl="0" indent="0" algn="l" rtl="0">
              <a:spcBef>
                <a:spcPts val="1200"/>
              </a:spcBef>
              <a:spcAft>
                <a:spcPts val="0"/>
              </a:spcAft>
              <a:buClr>
                <a:schemeClr val="dk1"/>
              </a:buClr>
              <a:buSzPts val="1400"/>
              <a:buFont typeface="Arial"/>
              <a:buNone/>
            </a:pPr>
            <a:endParaRPr sz="1000">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r>
              <a:rPr lang="en-GB" sz="1000">
                <a:highlight>
                  <a:schemeClr val="lt1"/>
                </a:highlight>
                <a:latin typeface="Trebuchet MS"/>
                <a:ea typeface="Trebuchet MS"/>
                <a:cs typeface="Trebuchet MS"/>
                <a:sym typeface="Trebuchet MS"/>
              </a:rPr>
              <a:t> </a:t>
            </a:r>
            <a:endParaRPr sz="1000">
              <a:highlight>
                <a:schemeClr val="lt1"/>
              </a:highlight>
              <a:latin typeface="Trebuchet MS"/>
              <a:ea typeface="Trebuchet MS"/>
              <a:cs typeface="Trebuchet MS"/>
              <a:sym typeface="Trebuchet MS"/>
            </a:endParaRPr>
          </a:p>
          <a:p>
            <a:pPr marL="0" lvl="0" indent="0" algn="l" rtl="0">
              <a:spcBef>
                <a:spcPts val="0"/>
              </a:spcBef>
              <a:spcAft>
                <a:spcPts val="0"/>
              </a:spcAft>
              <a:buClr>
                <a:schemeClr val="dk1"/>
              </a:buClr>
              <a:buSzPts val="1100"/>
              <a:buFont typeface="Arial"/>
              <a:buNone/>
            </a:pPr>
            <a:endParaRPr sz="1000">
              <a:highlight>
                <a:schemeClr val="lt1"/>
              </a:highlight>
              <a:latin typeface="Trebuchet MS"/>
              <a:ea typeface="Trebuchet MS"/>
              <a:cs typeface="Trebuchet MS"/>
              <a:sym typeface="Trebuchet MS"/>
            </a:endParaRPr>
          </a:p>
          <a:p>
            <a:pPr marL="0" lvl="0" indent="0" algn="l" rtl="0">
              <a:spcBef>
                <a:spcPts val="0"/>
              </a:spcBef>
              <a:spcAft>
                <a:spcPts val="0"/>
              </a:spcAft>
              <a:buClr>
                <a:schemeClr val="dk1"/>
              </a:buClr>
              <a:buSzPts val="1400"/>
              <a:buFont typeface="Arial"/>
              <a:buNone/>
            </a:pPr>
            <a:endParaRPr sz="1000">
              <a:highlight>
                <a:schemeClr val="lt1"/>
              </a:highlight>
              <a:latin typeface="Trebuchet MS"/>
              <a:ea typeface="Trebuchet MS"/>
              <a:cs typeface="Trebuchet MS"/>
              <a:sym typeface="Trebuchet MS"/>
            </a:endParaRPr>
          </a:p>
          <a:p>
            <a:pPr marL="0" lvl="0" indent="0" algn="l" rtl="0">
              <a:spcBef>
                <a:spcPts val="0"/>
              </a:spcBef>
              <a:spcAft>
                <a:spcPts val="0"/>
              </a:spcAft>
              <a:buNone/>
            </a:pPr>
            <a:endParaRPr/>
          </a:p>
        </p:txBody>
      </p:sp>
      <p:sp>
        <p:nvSpPr>
          <p:cNvPr id="221" name="Google Shape;221;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22" name="Google Shape;222;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0" name="Google Shape;240;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241" name="Google Shape;241;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sz="1150">
                <a:solidFill>
                  <a:srgbClr val="292B2C"/>
                </a:solidFill>
                <a:highlight>
                  <a:schemeClr val="lt1"/>
                </a:highlight>
                <a:latin typeface="Trebuchet MS"/>
                <a:ea typeface="Trebuchet MS"/>
                <a:cs typeface="Trebuchet MS"/>
                <a:sym typeface="Trebuchet MS"/>
              </a:rPr>
              <a:t>Tapiriaid yw mamal tir brodorol mwyaf De America. Mae'r tapir yn anifail deallus gyda chrynodiad uchel o niwronau, yn debyg i'r eliffant. Mae'n helpu i gynnal bioamrywiaeth (llawer o wahanol fathau o anifeiliaid a phlanhigion) trwy ledaenu hadau trwy ei baw, gan ennill yr enw "Garddwr Coedwig yr Iwerydd" iddynt</a:t>
            </a:r>
            <a:r>
              <a:rPr lang="en-GB" sz="1100">
                <a:latin typeface="Arial"/>
                <a:ea typeface="Arial"/>
                <a:cs typeface="Arial"/>
                <a:sym typeface="Arial"/>
              </a:rPr>
              <a:t>.</a:t>
            </a:r>
            <a:endParaRPr/>
          </a:p>
          <a:p>
            <a:pPr marL="0" lvl="0" indent="0" algn="l" rtl="0">
              <a:spcBef>
                <a:spcPts val="1200"/>
              </a:spcBef>
              <a:spcAft>
                <a:spcPts val="0"/>
              </a:spcAft>
              <a:buNone/>
            </a:pPr>
            <a:endParaRPr/>
          </a:p>
        </p:txBody>
      </p:sp>
      <p:sp>
        <p:nvSpPr>
          <p:cNvPr id="243" name="Google Shape;243;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44" name="Google Shape;244;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2" name="Google Shape;262;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263" name="Google Shape;263;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https://www.youtube.com/watch?v=TeuEVej1RGI  Grŵp cerddorol ydy Tenonderã Guarani Choir sy'n perfformio caneuon traddodiadol y Guarani.</a:t>
            </a:r>
            <a:endParaRPr/>
          </a:p>
        </p:txBody>
      </p:sp>
      <p:sp>
        <p:nvSpPr>
          <p:cNvPr id="265" name="Google Shape;265;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66" name="Google Shape;266;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94" name="Google Shape;294;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295" name="Google Shape;295;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Defnyddiwch y gwaith celf a'r cwestiynau i annog trafodaeth. Sut mae'n gwneud iddyn nhw deimlo? </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Esboniwch y byddwn yn dychwelyd at y lluniau yn nes ymlaen.</a:t>
            </a:r>
            <a:endParaRPr/>
          </a:p>
        </p:txBody>
      </p:sp>
      <p:sp>
        <p:nvSpPr>
          <p:cNvPr id="297" name="Google Shape;297;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98" name="Google Shape;298;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12" name="Google Shape;312;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313" name="Google Shape;313;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4" name="Google Shape;314;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Beth sy'n digwydd yma? (Datgoedwigo)</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 effaith fydd hyn yn ei gael ar bobl y Guarani a'u ffordd o fyw?</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Beth am fywyd gwyllt Coedwig yr Iwerydd?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Pam ydych chi'n meddwl bod hyn yn digwydd?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Mae ardal o goedwig law wedi cael ei chlirio i dyfu Soia.</a:t>
            </a:r>
            <a:endParaRPr/>
          </a:p>
          <a:p>
            <a:pPr marL="0" lvl="0" indent="0" algn="l" rtl="0">
              <a:spcBef>
                <a:spcPts val="0"/>
              </a:spcBef>
              <a:spcAft>
                <a:spcPts val="0"/>
              </a:spcAft>
              <a:buNone/>
            </a:pPr>
            <a:endParaRPr/>
          </a:p>
        </p:txBody>
      </p:sp>
      <p:sp>
        <p:nvSpPr>
          <p:cNvPr id="315" name="Google Shape;315;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16" name="Google Shape;316;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36" name="Google Shape;336;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337" name="Google Shape;337;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Beth sy'n digwydd yma? (Datgoedwigo)</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 effaith fydd hyn yn ei gael ar bobl y Guarani a'u ffordd o fyw?</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Beth am fywyd gwyllt Coedwig yr Iwerydd?</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Pam ydych chi'n meddwl bod hyn yn digwydd?</a:t>
            </a:r>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Mae ardal o goedwig law wedi cael ei chlirio i dyfu Soia.</a:t>
            </a:r>
            <a:endParaRPr/>
          </a:p>
          <a:p>
            <a:pPr marL="0" lvl="0" indent="0" algn="l" rtl="0">
              <a:spcBef>
                <a:spcPts val="0"/>
              </a:spcBef>
              <a:spcAft>
                <a:spcPts val="0"/>
              </a:spcAft>
              <a:buNone/>
            </a:pPr>
            <a:endParaRPr/>
          </a:p>
        </p:txBody>
      </p:sp>
      <p:sp>
        <p:nvSpPr>
          <p:cNvPr id="339" name="Google Shape;339;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40" name="Google Shape;340;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2" name="Google Shape;362;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363" name="Google Shape;363;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 effaith fydd hyn yn ei gael ar bobl y Guarani a'u ffordd o fyw?</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Beth am fywyd gwyllt Coedwig yr Iwerydd?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Pam ydych chi'n meddwl bod hyn yn digwydd?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Mae ardal o goedwig law wedi cael ei chlirio i dyfu Soia.</a:t>
            </a:r>
            <a:endParaRPr/>
          </a:p>
        </p:txBody>
      </p:sp>
      <p:sp>
        <p:nvSpPr>
          <p:cNvPr id="365" name="Google Shape;365;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66" name="Google Shape;366;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84" name="Google Shape;384;p1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385" name="Google Shape;385;p1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p1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Beth sy'n digwydd yma? (Datgoedwigo)</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 effaith fydd hyn yn ei gael ar bobl y Guarani a'u ffordd o fyw?</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Beth am fywyd gwyllt Coedwig yr Iwerydd?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Pam ydych chi'n meddwl bod hyn yn digwydd?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Mae ardal o goedwig law wedi cael ei chlirio i dyfu Soia.</a:t>
            </a:r>
            <a:endParaRPr/>
          </a:p>
        </p:txBody>
      </p:sp>
      <p:sp>
        <p:nvSpPr>
          <p:cNvPr id="387" name="Google Shape;387;p1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388" name="Google Shape;388;p1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09" name="Google Shape;409;p1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410" name="Google Shape;410;p1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Rhowch y cardiau troseddwyr soia i’r disgyblion i’w darllen a’u trafod mewn grwpiau.</a:t>
            </a:r>
            <a:endParaRPr/>
          </a:p>
          <a:p>
            <a:pPr marL="0" lvl="0" indent="0" algn="l" rtl="0">
              <a:spcBef>
                <a:spcPts val="0"/>
              </a:spcBef>
              <a:spcAft>
                <a:spcPts val="0"/>
              </a:spcAft>
              <a:buNone/>
            </a:pPr>
            <a:r>
              <a:rPr lang="en-GB" sz="1200" b="1" i="0">
                <a:solidFill>
                  <a:schemeClr val="dk1"/>
                </a:solidFill>
                <a:latin typeface="Calibri"/>
                <a:ea typeface="Calibri"/>
                <a:cs typeface="Calibri"/>
                <a:sym typeface="Calibri"/>
              </a:rPr>
              <a:t>Rhaid iddyn nhw eu trefnu o’r lleiaf euog i’r mwyaf euog.</a:t>
            </a:r>
            <a:endParaRPr sz="1200">
              <a:solidFill>
                <a:schemeClr val="dk1"/>
              </a:solidFill>
              <a:latin typeface="Calibri"/>
              <a:ea typeface="Calibri"/>
              <a:cs typeface="Calibri"/>
              <a:sym typeface="Calibri"/>
            </a:endParaRPr>
          </a:p>
        </p:txBody>
      </p:sp>
      <p:sp>
        <p:nvSpPr>
          <p:cNvPr id="412" name="Google Shape;412;p1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13" name="Google Shape;413;p1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3" name="Google Shape;423;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424" name="Google Shape;424;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 effaith fydd hyn yn ei gael ar bobl y Guarani a'u ffordd o fyw?</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Beth am fywyd gwyllt Coedwig yr Iwerydd?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Pam ydych chi'n meddwl bod hyn yn digwydd?</a:t>
            </a:r>
            <a:br>
              <a:rPr lang="en-GB"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GB" sz="1200">
                <a:solidFill>
                  <a:schemeClr val="dk1"/>
                </a:solidFill>
                <a:latin typeface="Calibri"/>
                <a:ea typeface="Calibri"/>
                <a:cs typeface="Calibri"/>
                <a:sym typeface="Calibri"/>
              </a:rPr>
              <a:t>Mae ardal o goedwig law wedi cael ei chlirio i dyfu Soia.</a:t>
            </a:r>
            <a:endParaRPr/>
          </a:p>
        </p:txBody>
      </p:sp>
      <p:sp>
        <p:nvSpPr>
          <p:cNvPr id="426" name="Google Shape;426;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27" name="Google Shape;427;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54" name="Google Shape;454;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455" name="Google Shape;455;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highlight>
                  <a:srgbClr val="FFFF00"/>
                </a:highlight>
                <a:latin typeface="Calibri"/>
                <a:ea typeface="Calibri"/>
                <a:cs typeface="Calibri"/>
                <a:sym typeface="Calibri"/>
              </a:rPr>
              <a:t>Edrychwch ar y gwahanol anifeiliaid a chynhyrchion. Mae’r holl anifeiliaid hyn yn cael eu pesgi ar soia.  O ba anifail mae'r cynhyrchion hyn yn dod? Sut y gallem fod yn bwyta soia sydd wedi’i fewnblannu petasem yn bwyta wyau er enghraifft? Nid ydym yn bwyta'r soia’n uniongyrchol, ond gallwn fod yn bwyta wyau o ieir sydd wedi bod yn bwyta soia.</a:t>
            </a:r>
            <a:endParaRPr/>
          </a:p>
        </p:txBody>
      </p:sp>
      <p:sp>
        <p:nvSpPr>
          <p:cNvPr id="457" name="Google Shape;457;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58" name="Google Shape;458;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4" name="Google Shape;474;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475" name="Google Shape;475;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6" name="Google Shape;476;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Calibri"/>
                <a:ea typeface="Calibri"/>
                <a:cs typeface="Calibri"/>
                <a:sym typeface="Calibri"/>
              </a:rPr>
              <a:t>Sut y gallem fod yn bwyta soia cudd, petasem yn bwyta wyau er enghraifft? Nid ydym yn bwyta'r soia’n uniongyrchol, ond gallwn fod yn bwyta wyau o ieir sydd wedi bod yn bwyta soia.</a:t>
            </a:r>
            <a:endParaRPr/>
          </a:p>
        </p:txBody>
      </p:sp>
      <p:sp>
        <p:nvSpPr>
          <p:cNvPr id="477" name="Google Shape;477;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78" name="Google Shape;478;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5" name="Google Shape;505;p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06" name="Google Shape;506;p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1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https://www.youtube.com/watch?v=Dkx6SZ33TJw</a:t>
            </a:r>
            <a:endParaRPr sz="1200">
              <a:solidFill>
                <a:schemeClr val="dk1"/>
              </a:solidFill>
              <a:latin typeface="Calibri"/>
              <a:ea typeface="Calibri"/>
              <a:cs typeface="Calibri"/>
              <a:sym typeface="Calibri"/>
            </a:endParaRPr>
          </a:p>
        </p:txBody>
      </p:sp>
      <p:sp>
        <p:nvSpPr>
          <p:cNvPr id="508" name="Google Shape;508;p1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09" name="Google Shape;509;p1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2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16" name="Google Shape;516;p2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17" name="Google Shape;517;p2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2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0"/>
              </a:spcBef>
              <a:spcAft>
                <a:spcPts val="0"/>
              </a:spcAft>
              <a:buNone/>
            </a:pPr>
            <a:r>
              <a:rPr lang="en-GB" sz="1800">
                <a:latin typeface="Calibri"/>
                <a:ea typeface="Calibri"/>
                <a:cs typeface="Calibri"/>
                <a:sym typeface="Calibri"/>
              </a:rPr>
              <a:t>Gofynnwch i'r plant beth maen nhw'n gallu ei weld ym mhob llun, a thrafod y geiriau cyfatebol</a:t>
            </a:r>
            <a:endParaRPr sz="1800">
              <a:latin typeface="Calibri"/>
              <a:ea typeface="Calibri"/>
              <a:cs typeface="Calibri"/>
              <a:sym typeface="Calibri"/>
            </a:endParaRPr>
          </a:p>
          <a:p>
            <a:pPr marL="0" lvl="0" indent="0" algn="l" rtl="0">
              <a:lnSpc>
                <a:spcPct val="107000"/>
              </a:lnSpc>
              <a:spcBef>
                <a:spcPts val="800"/>
              </a:spcBef>
              <a:spcAft>
                <a:spcPts val="0"/>
              </a:spcAft>
              <a:buNone/>
            </a:pPr>
            <a:r>
              <a:rPr lang="en-GB" sz="1800">
                <a:latin typeface="Calibri"/>
                <a:ea typeface="Calibri"/>
                <a:cs typeface="Calibri"/>
                <a:sym typeface="Calibri"/>
              </a:rPr>
              <a:t> </a:t>
            </a:r>
            <a:endParaRPr/>
          </a:p>
          <a:p>
            <a:pPr marL="0" lvl="0" indent="0" algn="l" rtl="0">
              <a:lnSpc>
                <a:spcPct val="107000"/>
              </a:lnSpc>
              <a:spcBef>
                <a:spcPts val="800"/>
              </a:spcBef>
              <a:spcAft>
                <a:spcPts val="0"/>
              </a:spcAft>
              <a:buNone/>
            </a:pPr>
            <a:r>
              <a:rPr lang="en-GB" sz="1800">
                <a:latin typeface="Calibri"/>
                <a:ea typeface="Calibri"/>
                <a:cs typeface="Calibri"/>
                <a:sym typeface="Calibri"/>
              </a:rPr>
              <a:t>Ateb: Plaladdwyr</a:t>
            </a:r>
            <a:endParaRPr sz="1800">
              <a:latin typeface="Calibri"/>
              <a:ea typeface="Calibri"/>
              <a:cs typeface="Calibri"/>
              <a:sym typeface="Calibri"/>
            </a:endParaRPr>
          </a:p>
          <a:p>
            <a:pPr marL="0" lvl="0" indent="0" algn="l" rtl="0">
              <a:lnSpc>
                <a:spcPct val="107000"/>
              </a:lnSpc>
              <a:spcBef>
                <a:spcPts val="800"/>
              </a:spcBef>
              <a:spcAft>
                <a:spcPts val="0"/>
              </a:spcAft>
              <a:buNone/>
            </a:pPr>
            <a:r>
              <a:rPr lang="en-GB" sz="1800">
                <a:latin typeface="Calibri"/>
                <a:ea typeface="Calibri"/>
                <a:cs typeface="Calibri"/>
                <a:sym typeface="Calibri"/>
              </a:rPr>
              <a:t> </a:t>
            </a:r>
            <a:endParaRPr/>
          </a:p>
          <a:p>
            <a:pPr marL="0" lvl="0" indent="0" algn="l" rtl="0">
              <a:lnSpc>
                <a:spcPct val="107000"/>
              </a:lnSpc>
              <a:spcBef>
                <a:spcPts val="800"/>
              </a:spcBef>
              <a:spcAft>
                <a:spcPts val="0"/>
              </a:spcAft>
              <a:buNone/>
            </a:pPr>
            <a:r>
              <a:rPr lang="en-GB" sz="1800">
                <a:latin typeface="Calibri"/>
                <a:ea typeface="Calibri"/>
                <a:cs typeface="Calibri"/>
                <a:sym typeface="Calibri"/>
              </a:rPr>
              <a:t>Pam maen nhw wedi printio pysgod yng ngwallt y person? </a:t>
            </a:r>
            <a:endParaRPr/>
          </a:p>
          <a:p>
            <a:pPr marL="0" lvl="0" indent="0" algn="l" rtl="0">
              <a:lnSpc>
                <a:spcPct val="107000"/>
              </a:lnSpc>
              <a:spcBef>
                <a:spcPts val="800"/>
              </a:spcBef>
              <a:spcAft>
                <a:spcPts val="0"/>
              </a:spcAft>
              <a:buNone/>
            </a:pPr>
            <a:r>
              <a:rPr lang="en-GB" sz="1800">
                <a:latin typeface="Calibri"/>
                <a:ea typeface="Calibri"/>
                <a:cs typeface="Calibri"/>
                <a:sym typeface="Calibri"/>
              </a:rPr>
              <a:t> </a:t>
            </a:r>
            <a:endParaRPr/>
          </a:p>
          <a:p>
            <a:pPr marL="0" lvl="0" indent="0" algn="l" rtl="0">
              <a:lnSpc>
                <a:spcPct val="107000"/>
              </a:lnSpc>
              <a:spcBef>
                <a:spcPts val="800"/>
              </a:spcBef>
              <a:spcAft>
                <a:spcPts val="0"/>
              </a:spcAft>
              <a:buNone/>
            </a:pPr>
            <a:r>
              <a:rPr lang="en-GB" sz="1800">
                <a:latin typeface="Calibri"/>
                <a:ea typeface="Calibri"/>
                <a:cs typeface="Calibri"/>
                <a:sym typeface="Calibri"/>
              </a:rPr>
              <a:t>Ateb: Maent yn dysgu oddi wrth eu henuriaid, ac yn pysgota’n gynaliadwy.</a:t>
            </a:r>
            <a:endParaRPr/>
          </a:p>
        </p:txBody>
      </p:sp>
      <p:sp>
        <p:nvSpPr>
          <p:cNvPr id="519" name="Google Shape;519;p2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20" name="Google Shape;520;p2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2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1" name="Google Shape;531;p2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32" name="Google Shape;532;p2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2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2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35" name="Google Shape;535;p2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5" name="Google Shape;545;p2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46" name="Google Shape;546;p2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7" name="Google Shape;547;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i="0">
                <a:solidFill>
                  <a:schemeClr val="dk1"/>
                </a:solidFill>
                <a:latin typeface="Calibri"/>
                <a:ea typeface="Calibri"/>
                <a:cs typeface="Calibri"/>
                <a:sym typeface="Calibri"/>
              </a:rPr>
              <a:t>Dilynwch y llif i greu’r cysylltiadau.</a:t>
            </a:r>
            <a:endParaRPr/>
          </a:p>
        </p:txBody>
      </p:sp>
      <p:sp>
        <p:nvSpPr>
          <p:cNvPr id="548" name="Google Shape;548;p2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49" name="Google Shape;549;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69" name="Google Shape;569;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70" name="Google Shape;570;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1" name="Google Shape;571;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73" name="Google Shape;573;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2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3" name="Google Shape;593;p2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594" name="Google Shape;594;p2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5" name="Google Shape;595;p2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i="0">
                <a:solidFill>
                  <a:schemeClr val="dk1"/>
                </a:solidFill>
                <a:latin typeface="Calibri"/>
                <a:ea typeface="Calibri"/>
                <a:cs typeface="Calibri"/>
                <a:sym typeface="Calibri"/>
              </a:rPr>
              <a:t>Gofynnwch i’r disgyblion ddisgrifio’r cysylltiadau eu hunain.</a:t>
            </a:r>
            <a:endParaRPr/>
          </a:p>
        </p:txBody>
      </p:sp>
      <p:sp>
        <p:nvSpPr>
          <p:cNvPr id="596" name="Google Shape;596;p2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597" name="Google Shape;597;p2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0" name="Google Shape;620;p2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621" name="Google Shape;621;p2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p2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i="0">
                <a:solidFill>
                  <a:schemeClr val="dk1"/>
                </a:solidFill>
                <a:latin typeface="Calibri"/>
                <a:ea typeface="Calibri"/>
                <a:cs typeface="Calibri"/>
                <a:sym typeface="Calibri"/>
              </a:rPr>
              <a:t>Sylwch ar y gwahaniaeth yn y fersiwn hon.</a:t>
            </a:r>
            <a:endParaRPr/>
          </a:p>
          <a:p>
            <a:pPr marL="0" lvl="0" indent="0" algn="l" rtl="0">
              <a:spcBef>
                <a:spcPts val="0"/>
              </a:spcBef>
              <a:spcAft>
                <a:spcPts val="0"/>
              </a:spcAft>
              <a:buNone/>
            </a:pPr>
            <a:r>
              <a:rPr lang="en-GB" sz="1200" b="1" i="0">
                <a:solidFill>
                  <a:schemeClr val="dk1"/>
                </a:solidFill>
                <a:latin typeface="Calibri"/>
                <a:ea typeface="Calibri"/>
                <a:cs typeface="Calibri"/>
                <a:sym typeface="Calibri"/>
              </a:rPr>
              <a:t>Sylwch ar y newid yn y ddwy ddelwedd olaf:</a:t>
            </a:r>
            <a:endParaRPr/>
          </a:p>
          <a:p>
            <a:pPr marL="171450" lvl="0" indent="-171450" algn="l" rtl="0">
              <a:spcBef>
                <a:spcPts val="0"/>
              </a:spcBef>
              <a:spcAft>
                <a:spcPts val="0"/>
              </a:spcAft>
              <a:buClr>
                <a:schemeClr val="dk1"/>
              </a:buClr>
              <a:buSzPts val="1200"/>
              <a:buFont typeface="Arial"/>
              <a:buChar char="•"/>
            </a:pPr>
            <a:r>
              <a:rPr lang="en-GB" sz="1200" b="1" i="0">
                <a:solidFill>
                  <a:schemeClr val="dk1"/>
                </a:solidFill>
                <a:latin typeface="Calibri"/>
                <a:ea typeface="Calibri"/>
                <a:cs typeface="Calibri"/>
                <a:sym typeface="Calibri"/>
              </a:rPr>
              <a:t> Gwartheg yn cael eu bwydo ar soia</a:t>
            </a:r>
            <a:endParaRPr/>
          </a:p>
          <a:p>
            <a:pPr marL="171450" lvl="0" indent="-171450" algn="l" rtl="0">
              <a:spcBef>
                <a:spcPts val="0"/>
              </a:spcBef>
              <a:spcAft>
                <a:spcPts val="0"/>
              </a:spcAft>
              <a:buClr>
                <a:schemeClr val="dk1"/>
              </a:buClr>
              <a:buSzPts val="1200"/>
              <a:buFont typeface="Arial"/>
              <a:buChar char="•"/>
            </a:pPr>
            <a:r>
              <a:rPr lang="en-GB" sz="1200" b="1" i="0">
                <a:solidFill>
                  <a:schemeClr val="dk1"/>
                </a:solidFill>
                <a:latin typeface="Calibri"/>
                <a:ea typeface="Calibri"/>
                <a:cs typeface="Calibri"/>
                <a:sym typeface="Calibri"/>
              </a:rPr>
              <a:t>Soia wedi’i gynnwys yn y caws</a:t>
            </a:r>
            <a:endParaRPr/>
          </a:p>
        </p:txBody>
      </p:sp>
      <p:sp>
        <p:nvSpPr>
          <p:cNvPr id="623" name="Google Shape;623;p2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24" name="Google Shape;624;p2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2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47" name="Google Shape;647;p2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648" name="Google Shape;648;p2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p2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0" name="Google Shape;650;p2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51" name="Google Shape;651;p2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2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1" name="Google Shape;661;p2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662" name="Google Shape;662;p2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3" name="Google Shape;663;p2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4" name="Google Shape;664;p2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65" name="Google Shape;665;p2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2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5" name="Google Shape;675;p2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676" name="Google Shape;676;p2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7" name="Google Shape;677;p2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8" name="Google Shape;678;p2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679" name="Google Shape;679;p2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2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2" name="Google Shape;702;p2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703" name="Google Shape;703;p2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p2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a:t>
            </a:r>
            <a:r>
              <a:rPr lang="en-GB" sz="1200" b="0">
                <a:solidFill>
                  <a:schemeClr val="dk1"/>
                </a:solidFill>
                <a:latin typeface="Calibri"/>
                <a:ea typeface="Calibri"/>
                <a:cs typeface="Calibri"/>
                <a:sym typeface="Calibri"/>
              </a:rPr>
              <a:t> </a:t>
            </a:r>
            <a:r>
              <a:rPr lang="en-GB" sz="1200" b="1" i="0">
                <a:solidFill>
                  <a:schemeClr val="dk1"/>
                </a:solidFill>
                <a:latin typeface="Calibri"/>
                <a:ea typeface="Calibri"/>
                <a:cs typeface="Calibri"/>
                <a:sym typeface="Calibri"/>
              </a:rPr>
              <a:t>Mae’r bobl a’r cwmnïau hyn i gyd yn rhan o’r gadwyn fwyd yng Nghymru ac yn eich ysgolion chi.</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705" name="Google Shape;705;p2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06" name="Google Shape;706;p2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5" name="Google Shape;735;p3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1.7.2013</a:t>
            </a:r>
            <a:endParaRPr/>
          </a:p>
        </p:txBody>
      </p:sp>
      <p:sp>
        <p:nvSpPr>
          <p:cNvPr id="736" name="Google Shape;736;p3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7" name="Google Shape;737;p3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sz="1200" b="0">
                <a:solidFill>
                  <a:schemeClr val="dk1"/>
                </a:solidFill>
                <a:latin typeface="Calibri"/>
                <a:ea typeface="Calibri"/>
                <a:cs typeface="Calibri"/>
                <a:sym typeface="Calibri"/>
              </a:rPr>
              <a:t>Beth allai pob person ei wneud i helpu? A fedrwn ni roi rhywbeth arall i’w fwyta i gywion ieir a da byw? Beth allai fod y rhwystrau. Trafodwch gostau, a’r cyflenwad a’r galw.</a:t>
            </a:r>
            <a:endParaRPr/>
          </a:p>
          <a:p>
            <a:pPr marL="0" lvl="0" indent="0" algn="l" rtl="0">
              <a:spcBef>
                <a:spcPts val="0"/>
              </a:spcBef>
              <a:spcAft>
                <a:spcPts val="0"/>
              </a:spcAft>
              <a:buNone/>
            </a:pPr>
            <a:r>
              <a:rPr lang="en-GB"/>
              <a:t>How they can help? Who can help the most/ who has the most power? What questions would you ask to each person?</a:t>
            </a:r>
            <a:endParaRPr/>
          </a:p>
          <a:p>
            <a:pPr marL="0" lvl="0" indent="0" algn="l" rtl="0">
              <a:spcBef>
                <a:spcPts val="0"/>
              </a:spcBef>
              <a:spcAft>
                <a:spcPts val="0"/>
              </a:spcAft>
              <a:buNone/>
            </a:pPr>
            <a:endParaRPr/>
          </a:p>
          <a:p>
            <a:pPr marL="0" lvl="0" indent="0" algn="l" rtl="0">
              <a:spcBef>
                <a:spcPts val="0"/>
              </a:spcBef>
              <a:spcAft>
                <a:spcPts val="0"/>
              </a:spcAft>
              <a:buNone/>
            </a:pPr>
            <a:r>
              <a:rPr lang="en-GB" sz="1200" b="1" i="0">
                <a:solidFill>
                  <a:schemeClr val="dk1"/>
                </a:solidFill>
                <a:latin typeface="Calibri"/>
                <a:ea typeface="Calibri"/>
                <a:cs typeface="Calibri"/>
                <a:sym typeface="Calibri"/>
              </a:rPr>
              <a:t>Cewch gyfle i gwrdd â phobl o’r gadwyn gyflenwi yn ein digwyddiad Youth COP, felly peidiwch â phoeni os nad oes gennych chi’r ateb i gyd – gallwch ofyn iddyn nhw.</a:t>
            </a:r>
            <a:endParaRPr/>
          </a:p>
        </p:txBody>
      </p:sp>
      <p:sp>
        <p:nvSpPr>
          <p:cNvPr id="738" name="Google Shape;738;p3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739" name="Google Shape;739;p3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GB" sz="1200">
                <a:solidFill>
                  <a:schemeClr val="dk1"/>
                </a:solidFill>
                <a:latin typeface="Calibri"/>
                <a:ea typeface="Calibri"/>
                <a:cs typeface="Calibri"/>
                <a:sym typeface="Calibri"/>
              </a:rPr>
              <a: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3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31:notes"/>
          <p:cNvSpPr>
            <a:spLocks noGrp="1" noRot="1" noChangeAspect="1"/>
          </p:cNvSpPr>
          <p:nvPr>
            <p:ph type="sldImg" idx="2"/>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3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3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3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4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1"/>
          <p:cNvSpPr>
            <a:spLocks noGrp="1"/>
          </p:cNvSpPr>
          <p:nvPr>
            <p:ph type="pic" idx="2"/>
          </p:nvPr>
        </p:nvSpPr>
        <p:spPr>
          <a:xfrm>
            <a:off x="1792288" y="612775"/>
            <a:ext cx="5486400" cy="4114800"/>
          </a:xfrm>
          <a:prstGeom prst="rect">
            <a:avLst/>
          </a:prstGeom>
          <a:noFill/>
          <a:ln>
            <a:noFill/>
          </a:ln>
        </p:spPr>
      </p:sp>
      <p:sp>
        <p:nvSpPr>
          <p:cNvPr id="68" name="Google Shape;68;p4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3.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0.png"/><Relationship Id="rId11" Type="http://schemas.openxmlformats.org/officeDocument/2006/relationships/image" Target="../media/image28.png"/><Relationship Id="rId5" Type="http://schemas.openxmlformats.org/officeDocument/2006/relationships/image" Target="../media/image19.png"/><Relationship Id="rId10" Type="http://schemas.openxmlformats.org/officeDocument/2006/relationships/image" Target="../media/image27.png"/><Relationship Id="rId4" Type="http://schemas.openxmlformats.org/officeDocument/2006/relationships/image" Target="../media/image18.png"/><Relationship Id="rId9"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image" Target="../media/image29.jp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4.xml"/><Relationship Id="rId16"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18.png"/><Relationship Id="rId10" Type="http://schemas.openxmlformats.org/officeDocument/2006/relationships/image" Target="../media/image35.png"/><Relationship Id="rId4" Type="http://schemas.openxmlformats.org/officeDocument/2006/relationships/hyperlink" Target="https://docs.google.com/document/d/1aBQOYkMrhpHdfIZTKGASHbzESYrqRlMI/edit" TargetMode="External"/><Relationship Id="rId9" Type="http://schemas.openxmlformats.org/officeDocument/2006/relationships/image" Target="../media/image34.png"/><Relationship Id="rId14" Type="http://schemas.openxmlformats.org/officeDocument/2006/relationships/image" Target="../media/image39.jp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3.png"/><Relationship Id="rId7" Type="http://schemas.openxmlformats.org/officeDocument/2006/relationships/image" Target="../media/image41.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44.png"/><Relationship Id="rId4" Type="http://schemas.openxmlformats.org/officeDocument/2006/relationships/image" Target="../media/image18.png"/><Relationship Id="rId9" Type="http://schemas.openxmlformats.org/officeDocument/2006/relationships/image" Target="../media/image43.jpg"/></Relationships>
</file>

<file path=ppt/slides/_rels/slide6.xml.rels><?xml version="1.0" encoding="UTF-8" standalone="yes"?>
<Relationships xmlns="http://schemas.openxmlformats.org/package/2006/relationships"><Relationship Id="rId8" Type="http://schemas.openxmlformats.org/officeDocument/2006/relationships/image" Target="../media/image46.jpg"/><Relationship Id="rId3" Type="http://schemas.openxmlformats.org/officeDocument/2006/relationships/image" Target="../media/image13.png"/><Relationship Id="rId7" Type="http://schemas.openxmlformats.org/officeDocument/2006/relationships/image" Target="../media/image45.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47.jpg"/><Relationship Id="rId4" Type="http://schemas.openxmlformats.org/officeDocument/2006/relationships/image" Target="../media/image18.png"/><Relationship Id="rId9"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13.png"/><Relationship Id="rId7" Type="http://schemas.openxmlformats.org/officeDocument/2006/relationships/image" Target="../media/image48.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50.jpg"/><Relationship Id="rId4" Type="http://schemas.openxmlformats.org/officeDocument/2006/relationships/image" Target="../media/image18.png"/><Relationship Id="rId9" Type="http://schemas.openxmlformats.org/officeDocument/2006/relationships/image" Target="../media/image4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1.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0.png"/><Relationship Id="rId10" Type="http://schemas.openxmlformats.org/officeDocument/2006/relationships/image" Target="../media/image63.png"/><Relationship Id="rId4" Type="http://schemas.openxmlformats.org/officeDocument/2006/relationships/image" Target="../media/image19.png"/><Relationship Id="rId9" Type="http://schemas.openxmlformats.org/officeDocument/2006/relationships/image" Target="../media/image62.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1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66.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0.png"/><Relationship Id="rId10" Type="http://schemas.openxmlformats.org/officeDocument/2006/relationships/image" Target="../media/image68.png"/><Relationship Id="rId4" Type="http://schemas.openxmlformats.org/officeDocument/2006/relationships/image" Target="../media/image19.png"/><Relationship Id="rId9" Type="http://schemas.openxmlformats.org/officeDocument/2006/relationships/image" Target="../media/image67.jpg"/></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58.png"/><Relationship Id="rId7" Type="http://schemas.openxmlformats.org/officeDocument/2006/relationships/image" Target="../media/image69.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71.png"/></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8.png"/><Relationship Id="rId3" Type="http://schemas.openxmlformats.org/officeDocument/2006/relationships/image" Target="../media/image58.png"/><Relationship Id="rId7" Type="http://schemas.openxmlformats.org/officeDocument/2006/relationships/image" Target="../media/image73.png"/><Relationship Id="rId12"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image" Target="../media/image76.png"/><Relationship Id="rId5" Type="http://schemas.openxmlformats.org/officeDocument/2006/relationships/image" Target="../media/image20.png"/><Relationship Id="rId10" Type="http://schemas.openxmlformats.org/officeDocument/2006/relationships/image" Target="../media/image70.png"/><Relationship Id="rId4" Type="http://schemas.openxmlformats.org/officeDocument/2006/relationships/image" Target="../media/image19.png"/><Relationship Id="rId9" Type="http://schemas.openxmlformats.org/officeDocument/2006/relationships/image" Target="../media/image75.png"/></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9.png"/><Relationship Id="rId7" Type="http://schemas.openxmlformats.org/officeDocument/2006/relationships/image" Target="../media/image8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84.jpg"/><Relationship Id="rId13" Type="http://schemas.openxmlformats.org/officeDocument/2006/relationships/image" Target="../media/image89.png"/><Relationship Id="rId3" Type="http://schemas.openxmlformats.org/officeDocument/2006/relationships/image" Target="../media/image82.jpg"/><Relationship Id="rId7" Type="http://schemas.openxmlformats.org/officeDocument/2006/relationships/image" Target="../media/image83.jpg"/><Relationship Id="rId12" Type="http://schemas.openxmlformats.org/officeDocument/2006/relationships/image" Target="../media/image88.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8.png"/><Relationship Id="rId11" Type="http://schemas.openxmlformats.org/officeDocument/2006/relationships/image" Target="../media/image87.png"/><Relationship Id="rId5" Type="http://schemas.openxmlformats.org/officeDocument/2006/relationships/image" Target="../media/image20.png"/><Relationship Id="rId10" Type="http://schemas.openxmlformats.org/officeDocument/2006/relationships/image" Target="../media/image86.png"/><Relationship Id="rId4" Type="http://schemas.openxmlformats.org/officeDocument/2006/relationships/image" Target="../media/image19.png"/><Relationship Id="rId9" Type="http://schemas.openxmlformats.org/officeDocument/2006/relationships/image" Target="../media/image85.jpg"/><Relationship Id="rId14" Type="http://schemas.openxmlformats.org/officeDocument/2006/relationships/image" Target="../media/image90.png"/></Relationships>
</file>

<file path=ppt/slides/_rels/slide1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92.jpg"/></Relationships>
</file>

<file path=ppt/slides/_rels/slide20.xml.rels><?xml version="1.0" encoding="UTF-8" standalone="yes"?>
<Relationships xmlns="http://schemas.openxmlformats.org/package/2006/relationships"><Relationship Id="rId3" Type="http://schemas.openxmlformats.org/officeDocument/2006/relationships/image" Target="../media/image93.jpg"/><Relationship Id="rId7" Type="http://schemas.openxmlformats.org/officeDocument/2006/relationships/image" Target="../media/image97.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1.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01.jpg"/><Relationship Id="rId5" Type="http://schemas.openxmlformats.org/officeDocument/2006/relationships/image" Target="../media/image100.jpg"/><Relationship Id="rId4" Type="http://schemas.openxmlformats.org/officeDocument/2006/relationships/image" Target="../media/image99.png"/></Relationships>
</file>

<file path=ppt/slides/_rels/slide2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jpg"/><Relationship Id="rId7" Type="http://schemas.openxmlformats.org/officeDocument/2006/relationships/image" Target="../media/image107.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06.jpg"/><Relationship Id="rId11" Type="http://schemas.openxmlformats.org/officeDocument/2006/relationships/image" Target="../media/image111.png"/><Relationship Id="rId5" Type="http://schemas.openxmlformats.org/officeDocument/2006/relationships/image" Target="../media/image105.jp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23.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2.jpg"/><Relationship Id="rId7" Type="http://schemas.openxmlformats.org/officeDocument/2006/relationships/image" Target="../media/image104.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15.jpg"/><Relationship Id="rId11" Type="http://schemas.openxmlformats.org/officeDocument/2006/relationships/image" Target="../media/image111.png"/><Relationship Id="rId5" Type="http://schemas.openxmlformats.org/officeDocument/2006/relationships/image" Target="../media/image114.jpg"/><Relationship Id="rId10" Type="http://schemas.openxmlformats.org/officeDocument/2006/relationships/image" Target="../media/image118.png"/><Relationship Id="rId4" Type="http://schemas.openxmlformats.org/officeDocument/2006/relationships/image" Target="../media/image113.jpg"/><Relationship Id="rId9" Type="http://schemas.openxmlformats.org/officeDocument/2006/relationships/image" Target="../media/image117.png"/></Relationships>
</file>

<file path=ppt/slides/_rels/slide24.xml.rels><?xml version="1.0" encoding="UTF-8" standalone="yes"?>
<Relationships xmlns="http://schemas.openxmlformats.org/package/2006/relationships"><Relationship Id="rId8" Type="http://schemas.openxmlformats.org/officeDocument/2006/relationships/image" Target="../media/image124.jpg"/><Relationship Id="rId13" Type="http://schemas.openxmlformats.org/officeDocument/2006/relationships/image" Target="../media/image129.png"/><Relationship Id="rId3" Type="http://schemas.openxmlformats.org/officeDocument/2006/relationships/image" Target="../media/image119.jpg"/><Relationship Id="rId7" Type="http://schemas.openxmlformats.org/officeDocument/2006/relationships/image" Target="../media/image123.jpg"/><Relationship Id="rId12" Type="http://schemas.openxmlformats.org/officeDocument/2006/relationships/image" Target="../media/image12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2.jpg"/><Relationship Id="rId11" Type="http://schemas.openxmlformats.org/officeDocument/2006/relationships/image" Target="../media/image127.png"/><Relationship Id="rId5" Type="http://schemas.openxmlformats.org/officeDocument/2006/relationships/image" Target="../media/image121.jpg"/><Relationship Id="rId15" Type="http://schemas.openxmlformats.org/officeDocument/2006/relationships/image" Target="../media/image130.png"/><Relationship Id="rId10" Type="http://schemas.openxmlformats.org/officeDocument/2006/relationships/image" Target="../media/image126.jpg"/><Relationship Id="rId4" Type="http://schemas.openxmlformats.org/officeDocument/2006/relationships/image" Target="../media/image120.jpg"/><Relationship Id="rId9" Type="http://schemas.openxmlformats.org/officeDocument/2006/relationships/image" Target="../media/image125.jpg"/><Relationship Id="rId14" Type="http://schemas.openxmlformats.org/officeDocument/2006/relationships/image" Target="../media/image70.png"/></Relationships>
</file>

<file path=ppt/slides/_rels/slide25.xml.rels><?xml version="1.0" encoding="UTF-8" standalone="yes"?>
<Relationships xmlns="http://schemas.openxmlformats.org/package/2006/relationships"><Relationship Id="rId8" Type="http://schemas.openxmlformats.org/officeDocument/2006/relationships/image" Target="../media/image124.jpg"/><Relationship Id="rId13" Type="http://schemas.openxmlformats.org/officeDocument/2006/relationships/image" Target="../media/image129.png"/><Relationship Id="rId3" Type="http://schemas.openxmlformats.org/officeDocument/2006/relationships/image" Target="../media/image119.jpg"/><Relationship Id="rId7" Type="http://schemas.openxmlformats.org/officeDocument/2006/relationships/image" Target="../media/image123.jpg"/><Relationship Id="rId12" Type="http://schemas.openxmlformats.org/officeDocument/2006/relationships/image" Target="../media/image12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32.jpg"/><Relationship Id="rId11" Type="http://schemas.openxmlformats.org/officeDocument/2006/relationships/image" Target="../media/image127.png"/><Relationship Id="rId5" Type="http://schemas.openxmlformats.org/officeDocument/2006/relationships/image" Target="../media/image131.jpg"/><Relationship Id="rId15" Type="http://schemas.openxmlformats.org/officeDocument/2006/relationships/image" Target="../media/image130.png"/><Relationship Id="rId10" Type="http://schemas.openxmlformats.org/officeDocument/2006/relationships/image" Target="../media/image126.jpg"/><Relationship Id="rId4" Type="http://schemas.openxmlformats.org/officeDocument/2006/relationships/image" Target="../media/image120.jpg"/><Relationship Id="rId9" Type="http://schemas.openxmlformats.org/officeDocument/2006/relationships/image" Target="../media/image125.jpg"/><Relationship Id="rId14" Type="http://schemas.openxmlformats.org/officeDocument/2006/relationships/image" Target="../media/image70.png"/></Relationships>
</file>

<file path=ppt/slides/_rels/slide26.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33.jpg"/><Relationship Id="rId5" Type="http://schemas.openxmlformats.org/officeDocument/2006/relationships/image" Target="../media/image99.png"/><Relationship Id="rId4" Type="http://schemas.openxmlformats.org/officeDocument/2006/relationships/image" Target="../media/image100.jpg"/></Relationships>
</file>

<file path=ppt/slides/_rels/slide27.xml.rels><?xml version="1.0" encoding="UTF-8" standalone="yes"?>
<Relationships xmlns="http://schemas.openxmlformats.org/package/2006/relationships"><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34.jpg"/><Relationship Id="rId5" Type="http://schemas.openxmlformats.org/officeDocument/2006/relationships/image" Target="../media/image99.png"/><Relationship Id="rId4" Type="http://schemas.openxmlformats.org/officeDocument/2006/relationships/image" Target="../media/image100.jpg"/></Relationships>
</file>

<file path=ppt/slides/_rels/slide28.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4.png"/><Relationship Id="rId3" Type="http://schemas.openxmlformats.org/officeDocument/2006/relationships/image" Target="../media/image18.png"/><Relationship Id="rId7" Type="http://schemas.openxmlformats.org/officeDocument/2006/relationships/image" Target="../media/image138.png"/><Relationship Id="rId12"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137.png"/><Relationship Id="rId11" Type="http://schemas.openxmlformats.org/officeDocument/2006/relationships/image" Target="../media/image142.png"/><Relationship Id="rId5" Type="http://schemas.openxmlformats.org/officeDocument/2006/relationships/image" Target="../media/image136.png"/><Relationship Id="rId10" Type="http://schemas.openxmlformats.org/officeDocument/2006/relationships/image" Target="../media/image141.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5.png"/></Relationships>
</file>

<file path=ppt/slides/_rels/slide29.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5.png"/><Relationship Id="rId3" Type="http://schemas.openxmlformats.org/officeDocument/2006/relationships/image" Target="../media/image146.jpg"/><Relationship Id="rId7" Type="http://schemas.openxmlformats.org/officeDocument/2006/relationships/image" Target="../media/image150.png"/><Relationship Id="rId12" Type="http://schemas.openxmlformats.org/officeDocument/2006/relationships/image" Target="../media/image154.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149.png"/><Relationship Id="rId11" Type="http://schemas.openxmlformats.org/officeDocument/2006/relationships/image" Target="../media/image70.png"/><Relationship Id="rId5" Type="http://schemas.openxmlformats.org/officeDocument/2006/relationships/image" Target="../media/image148.png"/><Relationship Id="rId10" Type="http://schemas.openxmlformats.org/officeDocument/2006/relationships/image" Target="../media/image153.png"/><Relationship Id="rId4" Type="http://schemas.openxmlformats.org/officeDocument/2006/relationships/image" Target="../media/image147.png"/><Relationship Id="rId9" Type="http://schemas.openxmlformats.org/officeDocument/2006/relationships/image" Target="../media/image152.png"/><Relationship Id="rId14" Type="http://schemas.openxmlformats.org/officeDocument/2006/relationships/image" Target="../media/image156.jpg"/></Relationships>
</file>

<file path=ppt/slides/_rels/slide30.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47.png"/><Relationship Id="rId7" Type="http://schemas.openxmlformats.org/officeDocument/2006/relationships/image" Target="../media/image148.png"/><Relationship Id="rId12" Type="http://schemas.openxmlformats.org/officeDocument/2006/relationships/image" Target="../media/image16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52.png"/><Relationship Id="rId11" Type="http://schemas.openxmlformats.org/officeDocument/2006/relationships/image" Target="../media/image156.jpg"/><Relationship Id="rId5" Type="http://schemas.openxmlformats.org/officeDocument/2006/relationships/image" Target="../media/image157.png"/><Relationship Id="rId10" Type="http://schemas.openxmlformats.org/officeDocument/2006/relationships/image" Target="../media/image160.png"/><Relationship Id="rId4" Type="http://schemas.openxmlformats.org/officeDocument/2006/relationships/image" Target="../media/image150.png"/><Relationship Id="rId9" Type="http://schemas.openxmlformats.org/officeDocument/2006/relationships/image" Target="../media/image159.pn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91"/>
        <p:cNvGrpSpPr/>
        <p:nvPr/>
      </p:nvGrpSpPr>
      <p:grpSpPr>
        <a:xfrm>
          <a:off x="0" y="0"/>
          <a:ext cx="0" cy="0"/>
          <a:chOff x="0" y="0"/>
          <a:chExt cx="0" cy="0"/>
        </a:xfrm>
      </p:grpSpPr>
      <p:sp>
        <p:nvSpPr>
          <p:cNvPr id="92" name="Google Shape;92;p1"/>
          <p:cNvSpPr/>
          <p:nvPr/>
        </p:nvSpPr>
        <p:spPr>
          <a:xfrm>
            <a:off x="0" y="128417"/>
            <a:ext cx="2186306" cy="1548558"/>
          </a:xfrm>
          <a:custGeom>
            <a:avLst/>
            <a:gdLst/>
            <a:ahLst/>
            <a:cxnLst/>
            <a:rect l="l" t="t" r="r" b="b"/>
            <a:pathLst>
              <a:path w="2186306" h="1548558" extrusionOk="0">
                <a:moveTo>
                  <a:pt x="0" y="0"/>
                </a:moveTo>
                <a:lnTo>
                  <a:pt x="2186306" y="0"/>
                </a:lnTo>
                <a:lnTo>
                  <a:pt x="2186306" y="1548558"/>
                </a:lnTo>
                <a:lnTo>
                  <a:pt x="0" y="154855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 name="Google Shape;93;p1"/>
          <p:cNvSpPr/>
          <p:nvPr/>
        </p:nvSpPr>
        <p:spPr>
          <a:xfrm>
            <a:off x="-2081556" y="9436407"/>
            <a:ext cx="19165575" cy="955368"/>
          </a:xfrm>
          <a:custGeom>
            <a:avLst/>
            <a:gdLst/>
            <a:ahLst/>
            <a:cxnLst/>
            <a:rect l="l" t="t" r="r" b="b"/>
            <a:pathLst>
              <a:path w="19165575" h="955368" extrusionOk="0">
                <a:moveTo>
                  <a:pt x="0" y="0"/>
                </a:moveTo>
                <a:lnTo>
                  <a:pt x="19165575" y="0"/>
                </a:lnTo>
                <a:lnTo>
                  <a:pt x="19165575" y="955368"/>
                </a:lnTo>
                <a:lnTo>
                  <a:pt x="0" y="95536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p:nvPr/>
        </p:nvSpPr>
        <p:spPr>
          <a:xfrm>
            <a:off x="2343592" y="481731"/>
            <a:ext cx="2536867" cy="790711"/>
          </a:xfrm>
          <a:custGeom>
            <a:avLst/>
            <a:gdLst/>
            <a:ahLst/>
            <a:cxnLst/>
            <a:rect l="l" t="t" r="r" b="b"/>
            <a:pathLst>
              <a:path w="2536867" h="790711" extrusionOk="0">
                <a:moveTo>
                  <a:pt x="0" y="0"/>
                </a:moveTo>
                <a:lnTo>
                  <a:pt x="2536867" y="0"/>
                </a:lnTo>
                <a:lnTo>
                  <a:pt x="2536867" y="790711"/>
                </a:lnTo>
                <a:lnTo>
                  <a:pt x="0" y="79071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
          <p:cNvSpPr/>
          <p:nvPr/>
        </p:nvSpPr>
        <p:spPr>
          <a:xfrm rot="10800000">
            <a:off x="15760017" y="8167258"/>
            <a:ext cx="2633257" cy="2224517"/>
          </a:xfrm>
          <a:custGeom>
            <a:avLst/>
            <a:gdLst/>
            <a:ahLst/>
            <a:cxnLst/>
            <a:rect l="l" t="t" r="r" b="b"/>
            <a:pathLst>
              <a:path w="2633257" h="2224517" extrusionOk="0">
                <a:moveTo>
                  <a:pt x="0" y="0"/>
                </a:moveTo>
                <a:lnTo>
                  <a:pt x="2633257" y="0"/>
                </a:lnTo>
                <a:lnTo>
                  <a:pt x="2633257" y="2224517"/>
                </a:lnTo>
                <a:lnTo>
                  <a:pt x="0" y="222451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1"/>
          <p:cNvSpPr/>
          <p:nvPr/>
        </p:nvSpPr>
        <p:spPr>
          <a:xfrm>
            <a:off x="14191666" y="128417"/>
            <a:ext cx="3567863" cy="3567863"/>
          </a:xfrm>
          <a:custGeom>
            <a:avLst/>
            <a:gdLst/>
            <a:ahLst/>
            <a:cxnLst/>
            <a:rect l="l" t="t" r="r" b="b"/>
            <a:pathLst>
              <a:path w="3567863" h="3567863" extrusionOk="0">
                <a:moveTo>
                  <a:pt x="0" y="0"/>
                </a:moveTo>
                <a:lnTo>
                  <a:pt x="3567863" y="0"/>
                </a:lnTo>
                <a:lnTo>
                  <a:pt x="3567863" y="3567863"/>
                </a:lnTo>
                <a:lnTo>
                  <a:pt x="0" y="356786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 </a:t>
            </a:r>
            <a:endParaRPr/>
          </a:p>
        </p:txBody>
      </p:sp>
      <p:sp>
        <p:nvSpPr>
          <p:cNvPr id="97" name="Google Shape;97;p1"/>
          <p:cNvSpPr/>
          <p:nvPr/>
        </p:nvSpPr>
        <p:spPr>
          <a:xfrm flipH="1">
            <a:off x="-336496" y="8167258"/>
            <a:ext cx="3176162" cy="2599896"/>
          </a:xfrm>
          <a:custGeom>
            <a:avLst/>
            <a:gdLst/>
            <a:ahLst/>
            <a:cxnLst/>
            <a:rect l="l" t="t" r="r" b="b"/>
            <a:pathLst>
              <a:path w="3176162" h="2599896" extrusionOk="0">
                <a:moveTo>
                  <a:pt x="3176162" y="0"/>
                </a:moveTo>
                <a:lnTo>
                  <a:pt x="0" y="0"/>
                </a:lnTo>
                <a:lnTo>
                  <a:pt x="0" y="2599897"/>
                </a:lnTo>
                <a:lnTo>
                  <a:pt x="3176162" y="2599897"/>
                </a:lnTo>
                <a:lnTo>
                  <a:pt x="3176162"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
          <p:cNvSpPr/>
          <p:nvPr/>
        </p:nvSpPr>
        <p:spPr>
          <a:xfrm>
            <a:off x="5651367" y="9080825"/>
            <a:ext cx="2799482" cy="1206175"/>
          </a:xfrm>
          <a:custGeom>
            <a:avLst/>
            <a:gdLst/>
            <a:ahLst/>
            <a:cxnLst/>
            <a:rect l="l" t="t" r="r" b="b"/>
            <a:pathLst>
              <a:path w="2799482" h="1206175" extrusionOk="0">
                <a:moveTo>
                  <a:pt x="0" y="0"/>
                </a:moveTo>
                <a:lnTo>
                  <a:pt x="2799482" y="0"/>
                </a:lnTo>
                <a:lnTo>
                  <a:pt x="2799482" y="1206175"/>
                </a:lnTo>
                <a:lnTo>
                  <a:pt x="0" y="120617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 name="Google Shape;99;p1"/>
          <p:cNvSpPr/>
          <p:nvPr/>
        </p:nvSpPr>
        <p:spPr>
          <a:xfrm>
            <a:off x="3185627" y="7800710"/>
            <a:ext cx="2748149" cy="3521814"/>
          </a:xfrm>
          <a:custGeom>
            <a:avLst/>
            <a:gdLst/>
            <a:ahLst/>
            <a:cxnLst/>
            <a:rect l="l" t="t" r="r" b="b"/>
            <a:pathLst>
              <a:path w="2748149" h="3521814" extrusionOk="0">
                <a:moveTo>
                  <a:pt x="0" y="0"/>
                </a:moveTo>
                <a:lnTo>
                  <a:pt x="2748149" y="0"/>
                </a:lnTo>
                <a:lnTo>
                  <a:pt x="2748149" y="3521814"/>
                </a:lnTo>
                <a:lnTo>
                  <a:pt x="0" y="352181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
          <p:cNvSpPr/>
          <p:nvPr/>
        </p:nvSpPr>
        <p:spPr>
          <a:xfrm>
            <a:off x="8113611" y="7925456"/>
            <a:ext cx="1924523" cy="2466319"/>
          </a:xfrm>
          <a:custGeom>
            <a:avLst/>
            <a:gdLst/>
            <a:ahLst/>
            <a:cxnLst/>
            <a:rect l="l" t="t" r="r" b="b"/>
            <a:pathLst>
              <a:path w="1924523" h="2466319" extrusionOk="0">
                <a:moveTo>
                  <a:pt x="0" y="0"/>
                </a:moveTo>
                <a:lnTo>
                  <a:pt x="1924522" y="0"/>
                </a:lnTo>
                <a:lnTo>
                  <a:pt x="1924522" y="2466319"/>
                </a:lnTo>
                <a:lnTo>
                  <a:pt x="0" y="246631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1"/>
          <p:cNvSpPr/>
          <p:nvPr/>
        </p:nvSpPr>
        <p:spPr>
          <a:xfrm>
            <a:off x="10038133" y="9080825"/>
            <a:ext cx="2799482" cy="1206175"/>
          </a:xfrm>
          <a:custGeom>
            <a:avLst/>
            <a:gdLst/>
            <a:ahLst/>
            <a:cxnLst/>
            <a:rect l="l" t="t" r="r" b="b"/>
            <a:pathLst>
              <a:path w="2799482" h="1206175" extrusionOk="0">
                <a:moveTo>
                  <a:pt x="0" y="0"/>
                </a:moveTo>
                <a:lnTo>
                  <a:pt x="2799482" y="0"/>
                </a:lnTo>
                <a:lnTo>
                  <a:pt x="2799482" y="1206175"/>
                </a:lnTo>
                <a:lnTo>
                  <a:pt x="0" y="1206175"/>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2" name="Google Shape;102;p1"/>
          <p:cNvSpPr/>
          <p:nvPr/>
        </p:nvSpPr>
        <p:spPr>
          <a:xfrm>
            <a:off x="12649846" y="7800710"/>
            <a:ext cx="2748149" cy="3521814"/>
          </a:xfrm>
          <a:custGeom>
            <a:avLst/>
            <a:gdLst/>
            <a:ahLst/>
            <a:cxnLst/>
            <a:rect l="l" t="t" r="r" b="b"/>
            <a:pathLst>
              <a:path w="2748149" h="3521814" extrusionOk="0">
                <a:moveTo>
                  <a:pt x="0" y="0"/>
                </a:moveTo>
                <a:lnTo>
                  <a:pt x="2748149" y="0"/>
                </a:lnTo>
                <a:lnTo>
                  <a:pt x="2748149" y="3521814"/>
                </a:lnTo>
                <a:lnTo>
                  <a:pt x="0" y="3521814"/>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 name="Google Shape;103;p1"/>
          <p:cNvSpPr/>
          <p:nvPr/>
        </p:nvSpPr>
        <p:spPr>
          <a:xfrm>
            <a:off x="-772302" y="3696280"/>
            <a:ext cx="19165575" cy="1837348"/>
          </a:xfrm>
          <a:custGeom>
            <a:avLst/>
            <a:gdLst/>
            <a:ahLst/>
            <a:cxnLst/>
            <a:rect l="l" t="t" r="r" b="b"/>
            <a:pathLst>
              <a:path w="19165575" h="1837348" extrusionOk="0">
                <a:moveTo>
                  <a:pt x="0" y="0"/>
                </a:moveTo>
                <a:lnTo>
                  <a:pt x="19165576" y="0"/>
                </a:lnTo>
                <a:lnTo>
                  <a:pt x="19165576" y="1837348"/>
                </a:lnTo>
                <a:lnTo>
                  <a:pt x="0" y="1837348"/>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 name="Google Shape;104;p1"/>
          <p:cNvSpPr/>
          <p:nvPr/>
        </p:nvSpPr>
        <p:spPr>
          <a:xfrm flipH="1">
            <a:off x="-2907221" y="3641824"/>
            <a:ext cx="4269840" cy="1891804"/>
          </a:xfrm>
          <a:custGeom>
            <a:avLst/>
            <a:gdLst/>
            <a:ahLst/>
            <a:cxnLst/>
            <a:rect l="l" t="t" r="r" b="b"/>
            <a:pathLst>
              <a:path w="4269840" h="1891804" extrusionOk="0">
                <a:moveTo>
                  <a:pt x="4269839" y="0"/>
                </a:moveTo>
                <a:lnTo>
                  <a:pt x="0" y="0"/>
                </a:lnTo>
                <a:lnTo>
                  <a:pt x="0" y="1891804"/>
                </a:lnTo>
                <a:lnTo>
                  <a:pt x="4269839" y="1891804"/>
                </a:lnTo>
                <a:lnTo>
                  <a:pt x="4269839"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 name="Google Shape;105;p1"/>
          <p:cNvSpPr txBox="1"/>
          <p:nvPr/>
        </p:nvSpPr>
        <p:spPr>
          <a:xfrm>
            <a:off x="2839666" y="4183790"/>
            <a:ext cx="11734520" cy="107251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8099">
                <a:solidFill>
                  <a:srgbClr val="044737"/>
                </a:solidFill>
                <a:latin typeface="Arial"/>
                <a:ea typeface="Arial"/>
                <a:cs typeface="Arial"/>
                <a:sym typeface="Arial"/>
              </a:rPr>
              <a:t>Y GUARANI</a:t>
            </a:r>
            <a:endParaRPr/>
          </a:p>
        </p:txBody>
      </p:sp>
      <p:sp>
        <p:nvSpPr>
          <p:cNvPr id="106" name="Google Shape;106;p1"/>
          <p:cNvSpPr/>
          <p:nvPr/>
        </p:nvSpPr>
        <p:spPr>
          <a:xfrm flipH="1">
            <a:off x="555076" y="2382246"/>
            <a:ext cx="3577031" cy="3909324"/>
          </a:xfrm>
          <a:custGeom>
            <a:avLst/>
            <a:gdLst/>
            <a:ahLst/>
            <a:cxnLst/>
            <a:rect l="l" t="t" r="r" b="b"/>
            <a:pathLst>
              <a:path w="3577031" h="3909324" extrusionOk="0">
                <a:moveTo>
                  <a:pt x="3577032" y="0"/>
                </a:moveTo>
                <a:lnTo>
                  <a:pt x="0" y="0"/>
                </a:lnTo>
                <a:lnTo>
                  <a:pt x="0" y="3909324"/>
                </a:lnTo>
                <a:lnTo>
                  <a:pt x="3577032" y="3909324"/>
                </a:lnTo>
                <a:lnTo>
                  <a:pt x="3577032"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
          <p:cNvSpPr/>
          <p:nvPr/>
        </p:nvSpPr>
        <p:spPr>
          <a:xfrm flipH="1">
            <a:off x="14391582" y="3696280"/>
            <a:ext cx="4001692" cy="1837348"/>
          </a:xfrm>
          <a:custGeom>
            <a:avLst/>
            <a:gdLst/>
            <a:ahLst/>
            <a:cxnLst/>
            <a:rect l="l" t="t" r="r" b="b"/>
            <a:pathLst>
              <a:path w="4001692" h="1837348" extrusionOk="0">
                <a:moveTo>
                  <a:pt x="4001692" y="0"/>
                </a:moveTo>
                <a:lnTo>
                  <a:pt x="0" y="0"/>
                </a:lnTo>
                <a:lnTo>
                  <a:pt x="0" y="1837348"/>
                </a:lnTo>
                <a:lnTo>
                  <a:pt x="4001692" y="1837348"/>
                </a:lnTo>
                <a:lnTo>
                  <a:pt x="4001692" y="0"/>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115"/>
        <p:cNvGrpSpPr/>
        <p:nvPr/>
      </p:nvGrpSpPr>
      <p:grpSpPr>
        <a:xfrm>
          <a:off x="0" y="0"/>
          <a:ext cx="0" cy="0"/>
          <a:chOff x="0" y="0"/>
          <a:chExt cx="0" cy="0"/>
        </a:xfrm>
      </p:grpSpPr>
      <p:sp>
        <p:nvSpPr>
          <p:cNvPr id="116" name="Google Shape;116;p2"/>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 name="Google Shape;117;p2"/>
          <p:cNvSpPr/>
          <p:nvPr/>
        </p:nvSpPr>
        <p:spPr>
          <a:xfrm rot="-256002" flipH="1">
            <a:off x="5890765" y="294658"/>
            <a:ext cx="4596442" cy="3424349"/>
          </a:xfrm>
          <a:custGeom>
            <a:avLst/>
            <a:gdLst/>
            <a:ahLst/>
            <a:cxnLst/>
            <a:rect l="l" t="t" r="r" b="b"/>
            <a:pathLst>
              <a:path w="4596442" h="3424349" extrusionOk="0">
                <a:moveTo>
                  <a:pt x="4596442" y="0"/>
                </a:moveTo>
                <a:lnTo>
                  <a:pt x="0" y="0"/>
                </a:lnTo>
                <a:lnTo>
                  <a:pt x="0" y="3424349"/>
                </a:lnTo>
                <a:lnTo>
                  <a:pt x="4596442" y="3424349"/>
                </a:lnTo>
                <a:lnTo>
                  <a:pt x="4596442"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2"/>
          <p:cNvSpPr/>
          <p:nvPr/>
        </p:nvSpPr>
        <p:spPr>
          <a:xfrm rot="-256002">
            <a:off x="11940388" y="48137"/>
            <a:ext cx="5575779" cy="4334469"/>
          </a:xfrm>
          <a:custGeom>
            <a:avLst/>
            <a:gdLst/>
            <a:ahLst/>
            <a:cxnLst/>
            <a:rect l="l" t="t" r="r" b="b"/>
            <a:pathLst>
              <a:path w="5345173" h="3982154" extrusionOk="0">
                <a:moveTo>
                  <a:pt x="0" y="0"/>
                </a:moveTo>
                <a:lnTo>
                  <a:pt x="5345173" y="0"/>
                </a:lnTo>
                <a:lnTo>
                  <a:pt x="5345173" y="3982154"/>
                </a:lnTo>
                <a:lnTo>
                  <a:pt x="0" y="3982154"/>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2"/>
          <p:cNvSpPr/>
          <p:nvPr/>
        </p:nvSpPr>
        <p:spPr>
          <a:xfrm>
            <a:off x="6959255" y="4154386"/>
            <a:ext cx="5325547" cy="3967532"/>
          </a:xfrm>
          <a:custGeom>
            <a:avLst/>
            <a:gdLst/>
            <a:ahLst/>
            <a:cxnLst/>
            <a:rect l="l" t="t" r="r" b="b"/>
            <a:pathLst>
              <a:path w="5325547" h="3967532" extrusionOk="0">
                <a:moveTo>
                  <a:pt x="5325546" y="3967532"/>
                </a:moveTo>
                <a:lnTo>
                  <a:pt x="0" y="3967532"/>
                </a:lnTo>
                <a:lnTo>
                  <a:pt x="0" y="0"/>
                </a:lnTo>
                <a:lnTo>
                  <a:pt x="5325546" y="0"/>
                </a:lnTo>
                <a:lnTo>
                  <a:pt x="5325546" y="3967532"/>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2"/>
          <p:cNvSpPr/>
          <p:nvPr/>
        </p:nvSpPr>
        <p:spPr>
          <a:xfrm flipH="1">
            <a:off x="12545791" y="4153782"/>
            <a:ext cx="5325547" cy="3967532"/>
          </a:xfrm>
          <a:custGeom>
            <a:avLst/>
            <a:gdLst/>
            <a:ahLst/>
            <a:cxnLst/>
            <a:rect l="l" t="t" r="r" b="b"/>
            <a:pathLst>
              <a:path w="5325547" h="3967532" extrusionOk="0">
                <a:moveTo>
                  <a:pt x="0" y="3967533"/>
                </a:moveTo>
                <a:lnTo>
                  <a:pt x="5325547" y="3967533"/>
                </a:lnTo>
                <a:lnTo>
                  <a:pt x="5325547" y="0"/>
                </a:lnTo>
                <a:lnTo>
                  <a:pt x="0" y="0"/>
                </a:lnTo>
                <a:lnTo>
                  <a:pt x="0" y="3967533"/>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1" name="Google Shape;121;p2"/>
          <p:cNvSpPr/>
          <p:nvPr/>
        </p:nvSpPr>
        <p:spPr>
          <a:xfrm>
            <a:off x="882603" y="2489548"/>
            <a:ext cx="6043118" cy="6319601"/>
          </a:xfrm>
          <a:custGeom>
            <a:avLst/>
            <a:gdLst/>
            <a:ahLst/>
            <a:cxnLst/>
            <a:rect l="l" t="t" r="r" b="b"/>
            <a:pathLst>
              <a:path w="6043118" h="6319601" extrusionOk="0">
                <a:moveTo>
                  <a:pt x="0" y="0"/>
                </a:moveTo>
                <a:lnTo>
                  <a:pt x="6043118" y="0"/>
                </a:lnTo>
                <a:lnTo>
                  <a:pt x="6043118" y="6319601"/>
                </a:lnTo>
                <a:lnTo>
                  <a:pt x="0" y="6319601"/>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 name="Google Shape;122;p2"/>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3" name="Google Shape;123;p2"/>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 name="Google Shape;124;p2"/>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 name="Google Shape;125;p2"/>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6" name="Google Shape;126;p2"/>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 name="Google Shape;127;p2"/>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8" name="Google Shape;128;p2"/>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2"/>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2"/>
          <p:cNvSpPr/>
          <p:nvPr/>
        </p:nvSpPr>
        <p:spPr>
          <a:xfrm>
            <a:off x="5216437" y="7738058"/>
            <a:ext cx="3040484" cy="1520242"/>
          </a:xfrm>
          <a:custGeom>
            <a:avLst/>
            <a:gdLst/>
            <a:ahLst/>
            <a:cxnLst/>
            <a:rect l="l" t="t" r="r" b="b"/>
            <a:pathLst>
              <a:path w="3040484" h="1520242" extrusionOk="0">
                <a:moveTo>
                  <a:pt x="0" y="0"/>
                </a:moveTo>
                <a:lnTo>
                  <a:pt x="3040484" y="0"/>
                </a:lnTo>
                <a:lnTo>
                  <a:pt x="3040484" y="1520242"/>
                </a:lnTo>
                <a:lnTo>
                  <a:pt x="0" y="152024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1" name="Google Shape;131;p2"/>
          <p:cNvSpPr txBox="1"/>
          <p:nvPr/>
        </p:nvSpPr>
        <p:spPr>
          <a:xfrm>
            <a:off x="6237032" y="1358167"/>
            <a:ext cx="3903908" cy="112851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417" b="1">
                <a:solidFill>
                  <a:srgbClr val="044737"/>
                </a:solidFill>
                <a:latin typeface="Tahoma"/>
                <a:ea typeface="Tahoma"/>
                <a:cs typeface="Tahoma"/>
                <a:sym typeface="Tahoma"/>
              </a:rPr>
              <a:t>Beth allwch chi ei weld?</a:t>
            </a:r>
            <a:endParaRPr/>
          </a:p>
        </p:txBody>
      </p:sp>
      <p:sp>
        <p:nvSpPr>
          <p:cNvPr id="132" name="Google Shape;132;p2"/>
          <p:cNvSpPr txBox="1"/>
          <p:nvPr/>
        </p:nvSpPr>
        <p:spPr>
          <a:xfrm>
            <a:off x="12695471" y="628849"/>
            <a:ext cx="3903908" cy="282128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417" b="1">
                <a:solidFill>
                  <a:srgbClr val="044737"/>
                </a:solidFill>
                <a:latin typeface="Tahoma"/>
                <a:ea typeface="Tahoma"/>
                <a:cs typeface="Tahoma"/>
                <a:sym typeface="Tahoma"/>
              </a:rPr>
              <a:t>Ble ydych chi’n meddwl y cafodd y llun ei dynnu?Pam?</a:t>
            </a:r>
            <a:endParaRPr/>
          </a:p>
        </p:txBody>
      </p:sp>
      <p:sp>
        <p:nvSpPr>
          <p:cNvPr id="133" name="Google Shape;133;p2"/>
          <p:cNvSpPr txBox="1"/>
          <p:nvPr/>
        </p:nvSpPr>
        <p:spPr>
          <a:xfrm>
            <a:off x="7208833" y="4825430"/>
            <a:ext cx="4531292" cy="22570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417" b="1">
                <a:solidFill>
                  <a:srgbClr val="044737"/>
                </a:solidFill>
                <a:latin typeface="Tahoma"/>
                <a:ea typeface="Tahoma"/>
                <a:cs typeface="Tahoma"/>
                <a:sym typeface="Tahoma"/>
              </a:rPr>
              <a:t>Beth sy’n ddiddorol ynghylch y llun?</a:t>
            </a:r>
            <a:endParaRPr/>
          </a:p>
        </p:txBody>
      </p:sp>
      <p:sp>
        <p:nvSpPr>
          <p:cNvPr id="134" name="Google Shape;134;p2"/>
          <p:cNvSpPr txBox="1"/>
          <p:nvPr/>
        </p:nvSpPr>
        <p:spPr>
          <a:xfrm>
            <a:off x="13126308" y="4788160"/>
            <a:ext cx="4279089" cy="22570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417" b="1">
                <a:solidFill>
                  <a:srgbClr val="044737"/>
                </a:solidFill>
                <a:latin typeface="Tahoma"/>
                <a:ea typeface="Tahoma"/>
                <a:cs typeface="Tahoma"/>
                <a:sym typeface="Tahoma"/>
              </a:rPr>
              <a:t>Beth sy’n debyg neu’n wahanol i Gymru?</a:t>
            </a:r>
            <a:endParaRPr/>
          </a:p>
        </p:txBody>
      </p:sp>
      <p:sp>
        <p:nvSpPr>
          <p:cNvPr id="135" name="Google Shape;135;p2"/>
          <p:cNvSpPr txBox="1"/>
          <p:nvPr/>
        </p:nvSpPr>
        <p:spPr>
          <a:xfrm>
            <a:off x="1526769" y="4845834"/>
            <a:ext cx="4810081" cy="279833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4000">
                <a:solidFill>
                  <a:srgbClr val="044737"/>
                </a:solidFill>
                <a:latin typeface="Tahoma"/>
                <a:ea typeface="Tahoma"/>
                <a:cs typeface="Tahoma"/>
                <a:sym typeface="Tahoma"/>
              </a:rPr>
              <a:t>Edrychwch yn ofalus ar bob llun yn eich pecyn, a thrafodwch y cwestiynau hyn.</a:t>
            </a:r>
            <a:endParaRPr/>
          </a:p>
        </p:txBody>
      </p:sp>
      <p:sp>
        <p:nvSpPr>
          <p:cNvPr id="136" name="Google Shape;136;p2"/>
          <p:cNvSpPr txBox="1"/>
          <p:nvPr/>
        </p:nvSpPr>
        <p:spPr>
          <a:xfrm>
            <a:off x="773644" y="3450134"/>
            <a:ext cx="6152078" cy="2141612"/>
          </a:xfrm>
          <a:prstGeom prst="rect">
            <a:avLst/>
          </a:prstGeom>
          <a:noFill/>
          <a:ln>
            <a:noFill/>
          </a:ln>
        </p:spPr>
        <p:txBody>
          <a:bodyPr spcFirstLastPara="1" wrap="square" lIns="0" tIns="0" rIns="0" bIns="0" anchor="t" anchorCtr="0">
            <a:spAutoFit/>
          </a:bodyPr>
          <a:lstStyle/>
          <a:p>
            <a:pPr marL="0" marR="0" lvl="0" indent="0" algn="ctr" rtl="0">
              <a:lnSpc>
                <a:spcPct val="258500"/>
              </a:lnSpc>
              <a:spcBef>
                <a:spcPts val="0"/>
              </a:spcBef>
              <a:spcAft>
                <a:spcPts val="0"/>
              </a:spcAft>
              <a:buNone/>
            </a:pPr>
            <a:r>
              <a:rPr lang="en-GB" sz="4400" b="1">
                <a:solidFill>
                  <a:srgbClr val="044737"/>
                </a:solidFill>
                <a:latin typeface="Tahoma"/>
                <a:ea typeface="Tahoma"/>
                <a:cs typeface="Tahoma"/>
                <a:sym typeface="Tahoma"/>
              </a:rPr>
              <a:t>Gweithgaredd 1</a:t>
            </a:r>
            <a:endParaRPr/>
          </a:p>
          <a:p>
            <a:pPr marL="0" marR="0" lvl="0" indent="0" algn="ctr" rtl="0">
              <a:lnSpc>
                <a:spcPct val="85005"/>
              </a:lnSpc>
              <a:spcBef>
                <a:spcPts val="0"/>
              </a:spcBef>
              <a:spcAft>
                <a:spcPts val="0"/>
              </a:spcAft>
              <a:buNone/>
            </a:pPr>
            <a:endParaRPr sz="6249" b="1">
              <a:solidFill>
                <a:srgbClr val="044737"/>
              </a:solidFill>
              <a:latin typeface="Tahoma"/>
              <a:ea typeface="Tahoma"/>
              <a:cs typeface="Tahoma"/>
              <a:sym typeface="Tahoma"/>
            </a:endParaRPr>
          </a:p>
        </p:txBody>
      </p:sp>
      <p:sp>
        <p:nvSpPr>
          <p:cNvPr id="137" name="Google Shape;137;p2"/>
          <p:cNvSpPr/>
          <p:nvPr/>
        </p:nvSpPr>
        <p:spPr>
          <a:xfrm rot="1012191">
            <a:off x="670713" y="3766610"/>
            <a:ext cx="1308800" cy="1776642"/>
          </a:xfrm>
          <a:custGeom>
            <a:avLst/>
            <a:gdLst/>
            <a:ahLst/>
            <a:cxnLst/>
            <a:rect l="l" t="t" r="r" b="b"/>
            <a:pathLst>
              <a:path w="1861063" h="2326328" extrusionOk="0">
                <a:moveTo>
                  <a:pt x="0" y="0"/>
                </a:moveTo>
                <a:lnTo>
                  <a:pt x="1861063" y="0"/>
                </a:lnTo>
                <a:lnTo>
                  <a:pt x="1861063" y="2326328"/>
                </a:lnTo>
                <a:lnTo>
                  <a:pt x="0" y="2326328"/>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2"/>
          <p:cNvSpPr/>
          <p:nvPr/>
        </p:nvSpPr>
        <p:spPr>
          <a:xfrm>
            <a:off x="178098" y="383568"/>
            <a:ext cx="5591651" cy="1497427"/>
          </a:xfrm>
          <a:custGeom>
            <a:avLst/>
            <a:gdLst/>
            <a:ahLst/>
            <a:cxnLst/>
            <a:rect l="l" t="t" r="r" b="b"/>
            <a:pathLst>
              <a:path w="5591651" h="1497427" extrusionOk="0">
                <a:moveTo>
                  <a:pt x="0" y="0"/>
                </a:moveTo>
                <a:lnTo>
                  <a:pt x="5591652" y="0"/>
                </a:lnTo>
                <a:lnTo>
                  <a:pt x="5591652" y="1497427"/>
                </a:lnTo>
                <a:lnTo>
                  <a:pt x="0" y="1497427"/>
                </a:lnTo>
                <a:lnTo>
                  <a:pt x="0" y="0"/>
                </a:lnTo>
                <a:close/>
              </a:path>
            </a:pathLst>
          </a:custGeom>
          <a:blipFill rotWithShape="1">
            <a:blip r:embed="rId13">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2"/>
          <p:cNvSpPr txBox="1"/>
          <p:nvPr/>
        </p:nvSpPr>
        <p:spPr>
          <a:xfrm>
            <a:off x="0" y="91618"/>
            <a:ext cx="6152078" cy="2216955"/>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None/>
            </a:pPr>
            <a:r>
              <a:rPr lang="en-GB" sz="6249">
                <a:solidFill>
                  <a:srgbClr val="044737"/>
                </a:solidFill>
                <a:latin typeface="Tahoma"/>
                <a:ea typeface="Tahoma"/>
                <a:cs typeface="Tahoma"/>
                <a:sym typeface="Tahoma"/>
              </a:rPr>
              <a:t>Gwers 1</a:t>
            </a:r>
            <a:endParaRPr/>
          </a:p>
          <a:p>
            <a:pPr marL="0" marR="0" lvl="0" indent="0" algn="ctr" rtl="0">
              <a:lnSpc>
                <a:spcPct val="85005"/>
              </a:lnSpc>
              <a:spcBef>
                <a:spcPts val="0"/>
              </a:spcBef>
              <a:spcAft>
                <a:spcPts val="0"/>
              </a:spcAft>
              <a:buNone/>
            </a:pPr>
            <a:endParaRPr sz="6249">
              <a:solidFill>
                <a:srgbClr val="044737"/>
              </a:solidFill>
              <a:latin typeface="Tahoma"/>
              <a:ea typeface="Tahoma"/>
              <a:cs typeface="Tahoma"/>
              <a:sym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147"/>
        <p:cNvGrpSpPr/>
        <p:nvPr/>
      </p:nvGrpSpPr>
      <p:grpSpPr>
        <a:xfrm>
          <a:off x="0" y="0"/>
          <a:ext cx="0" cy="0"/>
          <a:chOff x="0" y="0"/>
          <a:chExt cx="0" cy="0"/>
        </a:xfrm>
      </p:grpSpPr>
      <p:sp>
        <p:nvSpPr>
          <p:cNvPr id="148" name="Google Shape;148;p3"/>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3"/>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3"/>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1" name="Google Shape;151;p3"/>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3"/>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3"/>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3"/>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3"/>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6" name="Google Shape;156;p3"/>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7" name="Google Shape;157;p3"/>
          <p:cNvSpPr/>
          <p:nvPr/>
        </p:nvSpPr>
        <p:spPr>
          <a:xfrm>
            <a:off x="7929515" y="301972"/>
            <a:ext cx="6942279" cy="7009611"/>
          </a:xfrm>
          <a:custGeom>
            <a:avLst/>
            <a:gdLst/>
            <a:ahLst/>
            <a:cxnLst/>
            <a:rect l="l" t="t" r="r" b="b"/>
            <a:pathLst>
              <a:path w="6346070" h="6636413" extrusionOk="0">
                <a:moveTo>
                  <a:pt x="0" y="0"/>
                </a:moveTo>
                <a:lnTo>
                  <a:pt x="6346070" y="0"/>
                </a:lnTo>
                <a:lnTo>
                  <a:pt x="6346070" y="6636413"/>
                </a:lnTo>
                <a:lnTo>
                  <a:pt x="0" y="6636413"/>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3"/>
          <p:cNvSpPr txBox="1"/>
          <p:nvPr/>
        </p:nvSpPr>
        <p:spPr>
          <a:xfrm>
            <a:off x="8445556" y="1469805"/>
            <a:ext cx="6152078" cy="2141612"/>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None/>
            </a:pPr>
            <a:r>
              <a:rPr lang="en-GB" sz="4400" b="1">
                <a:solidFill>
                  <a:srgbClr val="044737"/>
                </a:solidFill>
                <a:latin typeface="Tahoma"/>
                <a:ea typeface="Tahoma"/>
                <a:cs typeface="Tahoma"/>
                <a:sym typeface="Tahoma"/>
              </a:rPr>
              <a:t>Gweithgaredd</a:t>
            </a:r>
            <a:r>
              <a:rPr lang="en-GB" sz="6249" b="1">
                <a:solidFill>
                  <a:srgbClr val="044737"/>
                </a:solidFill>
                <a:latin typeface="Tahoma"/>
                <a:ea typeface="Tahoma"/>
                <a:cs typeface="Tahoma"/>
                <a:sym typeface="Tahoma"/>
              </a:rPr>
              <a:t> </a:t>
            </a:r>
            <a:r>
              <a:rPr lang="en-GB" sz="4400" b="1">
                <a:solidFill>
                  <a:srgbClr val="044737"/>
                </a:solidFill>
                <a:latin typeface="Tahoma"/>
                <a:ea typeface="Tahoma"/>
                <a:cs typeface="Tahoma"/>
                <a:sym typeface="Tahoma"/>
              </a:rPr>
              <a:t>2</a:t>
            </a:r>
            <a:endParaRPr/>
          </a:p>
          <a:p>
            <a:pPr marL="0" marR="0" lvl="0" indent="0" algn="ctr" rtl="0">
              <a:lnSpc>
                <a:spcPct val="85005"/>
              </a:lnSpc>
              <a:spcBef>
                <a:spcPts val="0"/>
              </a:spcBef>
              <a:spcAft>
                <a:spcPts val="0"/>
              </a:spcAft>
              <a:buNone/>
            </a:pPr>
            <a:endParaRPr sz="6249" b="1">
              <a:solidFill>
                <a:srgbClr val="044737"/>
              </a:solidFill>
              <a:latin typeface="Tahoma"/>
              <a:ea typeface="Tahoma"/>
              <a:cs typeface="Tahoma"/>
              <a:sym typeface="Tahoma"/>
            </a:endParaRPr>
          </a:p>
        </p:txBody>
      </p:sp>
      <p:sp>
        <p:nvSpPr>
          <p:cNvPr id="159" name="Google Shape;159;p3"/>
          <p:cNvSpPr txBox="1"/>
          <p:nvPr/>
        </p:nvSpPr>
        <p:spPr>
          <a:xfrm>
            <a:off x="9069505" y="2785140"/>
            <a:ext cx="4904179" cy="3145541"/>
          </a:xfrm>
          <a:prstGeom prst="rect">
            <a:avLst/>
          </a:prstGeom>
          <a:noFill/>
          <a:ln>
            <a:noFill/>
          </a:ln>
        </p:spPr>
        <p:txBody>
          <a:bodyPr spcFirstLastPara="1" wrap="square" lIns="0" tIns="0" rIns="0" bIns="0" anchor="t" anchorCtr="0">
            <a:spAutoFit/>
          </a:bodyPr>
          <a:lstStyle/>
          <a:p>
            <a:pPr marL="0" marR="0" lvl="0" indent="0" algn="ctr" rtl="0">
              <a:lnSpc>
                <a:spcPct val="143181"/>
              </a:lnSpc>
              <a:spcBef>
                <a:spcPts val="0"/>
              </a:spcBef>
              <a:spcAft>
                <a:spcPts val="0"/>
              </a:spcAft>
              <a:buNone/>
            </a:pPr>
            <a:r>
              <a:rPr lang="en-GB" sz="4400">
                <a:solidFill>
                  <a:srgbClr val="044737"/>
                </a:solidFill>
                <a:latin typeface="Tahoma"/>
                <a:ea typeface="Tahoma"/>
                <a:cs typeface="Tahoma"/>
                <a:sym typeface="Tahoma"/>
              </a:rPr>
              <a:t>Nesaf, darllenwch y capsiynau’n ofalus, a’u paru nhw gyda’r llun cywir</a:t>
            </a:r>
            <a:endParaRPr sz="4500">
              <a:solidFill>
                <a:srgbClr val="044737"/>
              </a:solidFill>
              <a:latin typeface="Tahoma"/>
              <a:ea typeface="Tahoma"/>
              <a:cs typeface="Tahoma"/>
              <a:sym typeface="Tahoma"/>
            </a:endParaRPr>
          </a:p>
        </p:txBody>
      </p:sp>
      <p:sp>
        <p:nvSpPr>
          <p:cNvPr id="160" name="Google Shape;160;p3"/>
          <p:cNvSpPr/>
          <p:nvPr/>
        </p:nvSpPr>
        <p:spPr>
          <a:xfrm>
            <a:off x="2761129" y="3418612"/>
            <a:ext cx="4709356" cy="4114800"/>
          </a:xfrm>
          <a:custGeom>
            <a:avLst/>
            <a:gdLst/>
            <a:ahLst/>
            <a:cxnLst/>
            <a:rect l="l" t="t" r="r" b="b"/>
            <a:pathLst>
              <a:path w="4709356" h="4114800" extrusionOk="0">
                <a:moveTo>
                  <a:pt x="0" y="0"/>
                </a:moveTo>
                <a:lnTo>
                  <a:pt x="4709357" y="0"/>
                </a:lnTo>
                <a:lnTo>
                  <a:pt x="4709357" y="4114800"/>
                </a:lnTo>
                <a:lnTo>
                  <a:pt x="0" y="4114800"/>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3"/>
          <p:cNvSpPr/>
          <p:nvPr/>
        </p:nvSpPr>
        <p:spPr>
          <a:xfrm>
            <a:off x="-1331128" y="3132868"/>
            <a:ext cx="4366030" cy="6362157"/>
          </a:xfrm>
          <a:custGeom>
            <a:avLst/>
            <a:gdLst/>
            <a:ahLst/>
            <a:cxnLst/>
            <a:rect l="l" t="t" r="r" b="b"/>
            <a:pathLst>
              <a:path w="4366030" h="6362157" extrusionOk="0">
                <a:moveTo>
                  <a:pt x="0" y="0"/>
                </a:moveTo>
                <a:lnTo>
                  <a:pt x="4366030" y="0"/>
                </a:lnTo>
                <a:lnTo>
                  <a:pt x="4366030" y="6362156"/>
                </a:lnTo>
                <a:lnTo>
                  <a:pt x="0" y="6362156"/>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2" name="Google Shape;162;p3"/>
          <p:cNvSpPr/>
          <p:nvPr/>
        </p:nvSpPr>
        <p:spPr>
          <a:xfrm rot="-571197">
            <a:off x="6333365" y="947946"/>
            <a:ext cx="3060676" cy="1786670"/>
          </a:xfrm>
          <a:custGeom>
            <a:avLst/>
            <a:gdLst/>
            <a:ahLst/>
            <a:cxnLst/>
            <a:rect l="l" t="t" r="r" b="b"/>
            <a:pathLst>
              <a:path w="3060676" h="1786670" extrusionOk="0">
                <a:moveTo>
                  <a:pt x="0" y="0"/>
                </a:moveTo>
                <a:lnTo>
                  <a:pt x="3060677" y="0"/>
                </a:lnTo>
                <a:lnTo>
                  <a:pt x="3060677" y="1786669"/>
                </a:lnTo>
                <a:lnTo>
                  <a:pt x="0" y="178666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3" name="Google Shape;163;p3"/>
          <p:cNvSpPr/>
          <p:nvPr/>
        </p:nvSpPr>
        <p:spPr>
          <a:xfrm>
            <a:off x="13491428" y="4853784"/>
            <a:ext cx="4368996" cy="4114800"/>
          </a:xfrm>
          <a:custGeom>
            <a:avLst/>
            <a:gdLst/>
            <a:ahLst/>
            <a:cxnLst/>
            <a:rect l="l" t="t" r="r" b="b"/>
            <a:pathLst>
              <a:path w="4368996" h="4114800" extrusionOk="0">
                <a:moveTo>
                  <a:pt x="0" y="0"/>
                </a:moveTo>
                <a:lnTo>
                  <a:pt x="4368996" y="0"/>
                </a:lnTo>
                <a:lnTo>
                  <a:pt x="4368996" y="4114800"/>
                </a:lnTo>
                <a:lnTo>
                  <a:pt x="0" y="411480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392"/>
              </a:srgbClr>
            </a:gs>
            <a:gs pos="100000">
              <a:srgbClr val="EBF8FF">
                <a:alpha val="46666"/>
              </a:srgbClr>
            </a:gs>
          </a:gsLst>
          <a:lin ang="5400000" scaled="0"/>
        </a:gradFill>
        <a:effectLst/>
      </p:bgPr>
    </p:bg>
    <p:spTree>
      <p:nvGrpSpPr>
        <p:cNvPr id="1" name="Shape 171"/>
        <p:cNvGrpSpPr/>
        <p:nvPr/>
      </p:nvGrpSpPr>
      <p:grpSpPr>
        <a:xfrm>
          <a:off x="0" y="0"/>
          <a:ext cx="0" cy="0"/>
          <a:chOff x="0" y="0"/>
          <a:chExt cx="0" cy="0"/>
        </a:xfrm>
      </p:grpSpPr>
      <p:sp>
        <p:nvSpPr>
          <p:cNvPr id="172" name="Google Shape;172;p4"/>
          <p:cNvSpPr/>
          <p:nvPr/>
        </p:nvSpPr>
        <p:spPr>
          <a:xfrm>
            <a:off x="-755562" y="-63926"/>
            <a:ext cx="21448695" cy="12064891"/>
          </a:xfrm>
          <a:custGeom>
            <a:avLst/>
            <a:gdLst/>
            <a:ahLst/>
            <a:cxnLst/>
            <a:rect l="l" t="t" r="r" b="b"/>
            <a:pathLst>
              <a:path w="21448695" h="12064891" extrusionOk="0">
                <a:moveTo>
                  <a:pt x="0" y="0"/>
                </a:moveTo>
                <a:lnTo>
                  <a:pt x="21448696" y="0"/>
                </a:lnTo>
                <a:lnTo>
                  <a:pt x="21448696" y="12064892"/>
                </a:lnTo>
                <a:lnTo>
                  <a:pt x="0" y="1206489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3" name="Google Shape;173;p4">
            <a:hlinkClick r:id="rId4"/>
          </p:cNvPr>
          <p:cNvSpPr/>
          <p:nvPr/>
        </p:nvSpPr>
        <p:spPr>
          <a:xfrm>
            <a:off x="5009281" y="6165461"/>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4" name="Google Shape;174;p4">
            <a:hlinkClick r:id="rId4"/>
          </p:cNvPr>
          <p:cNvSpPr/>
          <p:nvPr/>
        </p:nvSpPr>
        <p:spPr>
          <a:xfrm>
            <a:off x="5253271" y="6575724"/>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5" name="Google Shape;175;p4">
            <a:hlinkClick r:id="rId4"/>
          </p:cNvPr>
          <p:cNvSpPr/>
          <p:nvPr/>
        </p:nvSpPr>
        <p:spPr>
          <a:xfrm>
            <a:off x="8412265" y="4716637"/>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4">
            <a:hlinkClick r:id="rId4"/>
          </p:cNvPr>
          <p:cNvSpPr/>
          <p:nvPr/>
        </p:nvSpPr>
        <p:spPr>
          <a:xfrm>
            <a:off x="6386126" y="7575335"/>
            <a:ext cx="596316" cy="801891"/>
          </a:xfrm>
          <a:custGeom>
            <a:avLst/>
            <a:gdLst/>
            <a:ahLst/>
            <a:cxnLst/>
            <a:rect l="l" t="t" r="r" b="b"/>
            <a:pathLst>
              <a:path w="596316" h="801891" extrusionOk="0">
                <a:moveTo>
                  <a:pt x="0" y="0"/>
                </a:moveTo>
                <a:lnTo>
                  <a:pt x="596316" y="0"/>
                </a:lnTo>
                <a:lnTo>
                  <a:pt x="596316" y="801891"/>
                </a:lnTo>
                <a:lnTo>
                  <a:pt x="0" y="801891"/>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4">
            <a:hlinkClick r:id="rId4"/>
          </p:cNvPr>
          <p:cNvSpPr/>
          <p:nvPr/>
        </p:nvSpPr>
        <p:spPr>
          <a:xfrm>
            <a:off x="6386126" y="6843475"/>
            <a:ext cx="923550" cy="1241938"/>
          </a:xfrm>
          <a:custGeom>
            <a:avLst/>
            <a:gdLst/>
            <a:ahLst/>
            <a:cxnLst/>
            <a:rect l="l" t="t" r="r" b="b"/>
            <a:pathLst>
              <a:path w="923550" h="1241938" extrusionOk="0">
                <a:moveTo>
                  <a:pt x="0" y="0"/>
                </a:moveTo>
                <a:lnTo>
                  <a:pt x="923550" y="0"/>
                </a:lnTo>
                <a:lnTo>
                  <a:pt x="923550" y="1241938"/>
                </a:lnTo>
                <a:lnTo>
                  <a:pt x="0" y="124193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8" name="Google Shape;178;p4">
            <a:hlinkClick r:id="rId4"/>
          </p:cNvPr>
          <p:cNvSpPr/>
          <p:nvPr/>
        </p:nvSpPr>
        <p:spPr>
          <a:xfrm>
            <a:off x="8892502" y="4716637"/>
            <a:ext cx="965971" cy="1298983"/>
          </a:xfrm>
          <a:custGeom>
            <a:avLst/>
            <a:gdLst/>
            <a:ahLst/>
            <a:cxnLst/>
            <a:rect l="l" t="t" r="r" b="b"/>
            <a:pathLst>
              <a:path w="965971" h="1298983" extrusionOk="0">
                <a:moveTo>
                  <a:pt x="0" y="0"/>
                </a:moveTo>
                <a:lnTo>
                  <a:pt x="965971" y="0"/>
                </a:lnTo>
                <a:lnTo>
                  <a:pt x="965971" y="1298983"/>
                </a:lnTo>
                <a:lnTo>
                  <a:pt x="0" y="129898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4">
            <a:hlinkClick r:id="rId4"/>
          </p:cNvPr>
          <p:cNvSpPr/>
          <p:nvPr/>
        </p:nvSpPr>
        <p:spPr>
          <a:xfrm>
            <a:off x="8778786" y="5068536"/>
            <a:ext cx="885200" cy="1190367"/>
          </a:xfrm>
          <a:custGeom>
            <a:avLst/>
            <a:gdLst/>
            <a:ahLst/>
            <a:cxnLst/>
            <a:rect l="l" t="t" r="r" b="b"/>
            <a:pathLst>
              <a:path w="885200" h="1190367" extrusionOk="0">
                <a:moveTo>
                  <a:pt x="0" y="0"/>
                </a:moveTo>
                <a:lnTo>
                  <a:pt x="885200" y="0"/>
                </a:lnTo>
                <a:lnTo>
                  <a:pt x="885200" y="1190368"/>
                </a:lnTo>
                <a:lnTo>
                  <a:pt x="0" y="119036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0" name="Google Shape;180;p4">
            <a:hlinkClick r:id="rId4"/>
          </p:cNvPr>
          <p:cNvSpPr/>
          <p:nvPr/>
        </p:nvSpPr>
        <p:spPr>
          <a:xfrm>
            <a:off x="16965719" y="6448683"/>
            <a:ext cx="587163" cy="789583"/>
          </a:xfrm>
          <a:custGeom>
            <a:avLst/>
            <a:gdLst/>
            <a:ahLst/>
            <a:cxnLst/>
            <a:rect l="l" t="t" r="r" b="b"/>
            <a:pathLst>
              <a:path w="587163" h="789583" extrusionOk="0">
                <a:moveTo>
                  <a:pt x="0" y="0"/>
                </a:moveTo>
                <a:lnTo>
                  <a:pt x="587162" y="0"/>
                </a:lnTo>
                <a:lnTo>
                  <a:pt x="587162" y="789583"/>
                </a:lnTo>
                <a:lnTo>
                  <a:pt x="0" y="789583"/>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1" name="Google Shape;181;p4"/>
          <p:cNvSpPr/>
          <p:nvPr/>
        </p:nvSpPr>
        <p:spPr>
          <a:xfrm>
            <a:off x="14850190" y="4830559"/>
            <a:ext cx="1372236" cy="475956"/>
          </a:xfrm>
          <a:custGeom>
            <a:avLst/>
            <a:gdLst/>
            <a:ahLst/>
            <a:cxnLst/>
            <a:rect l="l" t="t" r="r" b="b"/>
            <a:pathLst>
              <a:path w="1372236" h="475956" extrusionOk="0">
                <a:moveTo>
                  <a:pt x="0" y="0"/>
                </a:moveTo>
                <a:lnTo>
                  <a:pt x="1372236" y="0"/>
                </a:lnTo>
                <a:lnTo>
                  <a:pt x="1372236" y="475955"/>
                </a:lnTo>
                <a:lnTo>
                  <a:pt x="0" y="475955"/>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2" name="Google Shape;182;p4">
            <a:hlinkClick r:id="rId4"/>
          </p:cNvPr>
          <p:cNvSpPr/>
          <p:nvPr/>
        </p:nvSpPr>
        <p:spPr>
          <a:xfrm>
            <a:off x="9373786" y="5143500"/>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4">
            <a:hlinkClick r:id="rId4"/>
          </p:cNvPr>
          <p:cNvSpPr/>
          <p:nvPr/>
        </p:nvSpPr>
        <p:spPr>
          <a:xfrm>
            <a:off x="15425658" y="4845908"/>
            <a:ext cx="221300" cy="297592"/>
          </a:xfrm>
          <a:custGeom>
            <a:avLst/>
            <a:gdLst/>
            <a:ahLst/>
            <a:cxnLst/>
            <a:rect l="l" t="t" r="r" b="b"/>
            <a:pathLst>
              <a:path w="221300" h="297592" extrusionOk="0">
                <a:moveTo>
                  <a:pt x="0" y="0"/>
                </a:moveTo>
                <a:lnTo>
                  <a:pt x="221300" y="0"/>
                </a:lnTo>
                <a:lnTo>
                  <a:pt x="221300" y="297592"/>
                </a:lnTo>
                <a:lnTo>
                  <a:pt x="0" y="29759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4" name="Google Shape;184;p4">
            <a:hlinkClick r:id="rId4"/>
          </p:cNvPr>
          <p:cNvSpPr/>
          <p:nvPr/>
        </p:nvSpPr>
        <p:spPr>
          <a:xfrm>
            <a:off x="10111661" y="5220936"/>
            <a:ext cx="885200" cy="1190367"/>
          </a:xfrm>
          <a:custGeom>
            <a:avLst/>
            <a:gdLst/>
            <a:ahLst/>
            <a:cxnLst/>
            <a:rect l="l" t="t" r="r" b="b"/>
            <a:pathLst>
              <a:path w="885200" h="1190367" extrusionOk="0">
                <a:moveTo>
                  <a:pt x="0" y="0"/>
                </a:moveTo>
                <a:lnTo>
                  <a:pt x="885200" y="0"/>
                </a:lnTo>
                <a:lnTo>
                  <a:pt x="885200" y="1190368"/>
                </a:lnTo>
                <a:lnTo>
                  <a:pt x="0" y="1190368"/>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5" name="Google Shape;185;p4">
            <a:hlinkClick r:id="rId4"/>
          </p:cNvPr>
          <p:cNvSpPr/>
          <p:nvPr/>
        </p:nvSpPr>
        <p:spPr>
          <a:xfrm>
            <a:off x="15786712" y="5013552"/>
            <a:ext cx="435714" cy="585924"/>
          </a:xfrm>
          <a:custGeom>
            <a:avLst/>
            <a:gdLst/>
            <a:ahLst/>
            <a:cxnLst/>
            <a:rect l="l" t="t" r="r" b="b"/>
            <a:pathLst>
              <a:path w="435714" h="585924" extrusionOk="0">
                <a:moveTo>
                  <a:pt x="0" y="0"/>
                </a:moveTo>
                <a:lnTo>
                  <a:pt x="435714" y="0"/>
                </a:lnTo>
                <a:lnTo>
                  <a:pt x="435714" y="585924"/>
                </a:lnTo>
                <a:lnTo>
                  <a:pt x="0" y="585924"/>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6" name="Google Shape;186;p4"/>
          <p:cNvSpPr/>
          <p:nvPr/>
        </p:nvSpPr>
        <p:spPr>
          <a:xfrm rot="8174017" flipH="1">
            <a:off x="6562889" y="7573437"/>
            <a:ext cx="1603359" cy="805688"/>
          </a:xfrm>
          <a:custGeom>
            <a:avLst/>
            <a:gdLst/>
            <a:ahLst/>
            <a:cxnLst/>
            <a:rect l="l" t="t" r="r" b="b"/>
            <a:pathLst>
              <a:path w="1603359" h="805688" extrusionOk="0">
                <a:moveTo>
                  <a:pt x="0" y="805688"/>
                </a:moveTo>
                <a:lnTo>
                  <a:pt x="1603360" y="805688"/>
                </a:lnTo>
                <a:lnTo>
                  <a:pt x="1603360" y="0"/>
                </a:lnTo>
                <a:lnTo>
                  <a:pt x="0" y="0"/>
                </a:lnTo>
                <a:lnTo>
                  <a:pt x="0" y="805688"/>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7" name="Google Shape;187;p4"/>
          <p:cNvSpPr txBox="1"/>
          <p:nvPr/>
        </p:nvSpPr>
        <p:spPr>
          <a:xfrm>
            <a:off x="7888554" y="450215"/>
            <a:ext cx="11308035" cy="57848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400" b="1">
                <a:solidFill>
                  <a:srgbClr val="71AF43"/>
                </a:solidFill>
                <a:latin typeface="Tahoma"/>
                <a:ea typeface="Tahoma"/>
                <a:cs typeface="Tahoma"/>
                <a:sym typeface="Tahoma"/>
              </a:rPr>
              <a:t>Ble mae’r Guarani yn byw?</a:t>
            </a:r>
            <a:endParaRPr/>
          </a:p>
        </p:txBody>
      </p:sp>
      <p:sp>
        <p:nvSpPr>
          <p:cNvPr id="188" name="Google Shape;188;p4"/>
          <p:cNvSpPr txBox="1"/>
          <p:nvPr/>
        </p:nvSpPr>
        <p:spPr>
          <a:xfrm>
            <a:off x="4196191" y="3523175"/>
            <a:ext cx="20903" cy="890739"/>
          </a:xfrm>
          <a:prstGeom prst="rect">
            <a:avLst/>
          </a:prstGeom>
          <a:noFill/>
          <a:ln>
            <a:noFill/>
          </a:ln>
        </p:spPr>
        <p:txBody>
          <a:bodyPr spcFirstLastPara="1" wrap="square" lIns="0" tIns="0" rIns="0" bIns="0" anchor="t" anchorCtr="0">
            <a:spAutoFit/>
          </a:bodyPr>
          <a:lstStyle/>
          <a:p>
            <a:pPr marL="0" marR="0" lvl="0" indent="0" algn="ctr" rtl="0">
              <a:lnSpc>
                <a:spcPct val="409611"/>
              </a:lnSpc>
              <a:spcBef>
                <a:spcPts val="0"/>
              </a:spcBef>
              <a:spcAft>
                <a:spcPts val="0"/>
              </a:spcAft>
              <a:buNone/>
            </a:pPr>
            <a:endParaRPr sz="1800">
              <a:solidFill>
                <a:schemeClr val="dk1"/>
              </a:solidFill>
              <a:latin typeface="Calibri"/>
              <a:ea typeface="Calibri"/>
              <a:cs typeface="Calibri"/>
              <a:sym typeface="Calibri"/>
            </a:endParaRPr>
          </a:p>
        </p:txBody>
      </p:sp>
      <p:sp>
        <p:nvSpPr>
          <p:cNvPr id="189" name="Google Shape;189;p4"/>
          <p:cNvSpPr txBox="1"/>
          <p:nvPr/>
        </p:nvSpPr>
        <p:spPr>
          <a:xfrm>
            <a:off x="6939180" y="8718891"/>
            <a:ext cx="3172481" cy="1384995"/>
          </a:xfrm>
          <a:prstGeom prst="rect">
            <a:avLst/>
          </a:prstGeom>
          <a:noFill/>
          <a:ln>
            <a:noFill/>
          </a:ln>
        </p:spPr>
        <p:txBody>
          <a:bodyPr spcFirstLastPara="1" wrap="square" lIns="0" tIns="0" rIns="0" bIns="0" anchor="t" anchorCtr="0">
            <a:spAutoFit/>
          </a:bodyPr>
          <a:lstStyle/>
          <a:p>
            <a:pPr marL="0" marR="0" lvl="0" indent="0" algn="ctr" rtl="0">
              <a:lnSpc>
                <a:spcPct val="100027"/>
              </a:lnSpc>
              <a:spcBef>
                <a:spcPts val="0"/>
              </a:spcBef>
              <a:spcAft>
                <a:spcPts val="0"/>
              </a:spcAft>
              <a:buNone/>
            </a:pPr>
            <a:r>
              <a:rPr lang="en-GB" sz="3616" b="1">
                <a:solidFill>
                  <a:srgbClr val="F08048"/>
                </a:solidFill>
                <a:latin typeface="Tahoma"/>
                <a:ea typeface="Tahoma"/>
                <a:cs typeface="Tahoma"/>
                <a:sym typeface="Tahoma"/>
              </a:rPr>
              <a:t>Coedwig yr Iwerydd, Brasil</a:t>
            </a:r>
            <a:endParaRPr sz="3616" b="1">
              <a:solidFill>
                <a:srgbClr val="F08048"/>
              </a:solidFill>
              <a:latin typeface="Tahoma"/>
              <a:ea typeface="Tahoma"/>
              <a:cs typeface="Tahoma"/>
              <a:sym typeface="Tahoma"/>
            </a:endParaRPr>
          </a:p>
        </p:txBody>
      </p:sp>
      <p:sp>
        <p:nvSpPr>
          <p:cNvPr id="190" name="Google Shape;190;p4">
            <a:hlinkClick r:id="rId4"/>
          </p:cNvPr>
          <p:cNvSpPr/>
          <p:nvPr/>
        </p:nvSpPr>
        <p:spPr>
          <a:xfrm>
            <a:off x="5943526" y="7918539"/>
            <a:ext cx="885200" cy="1190367"/>
          </a:xfrm>
          <a:custGeom>
            <a:avLst/>
            <a:gdLst/>
            <a:ahLst/>
            <a:cxnLst/>
            <a:rect l="l" t="t" r="r" b="b"/>
            <a:pathLst>
              <a:path w="885200" h="1190367" extrusionOk="0">
                <a:moveTo>
                  <a:pt x="0" y="0"/>
                </a:moveTo>
                <a:lnTo>
                  <a:pt x="885200" y="0"/>
                </a:lnTo>
                <a:lnTo>
                  <a:pt x="885200" y="1190367"/>
                </a:lnTo>
                <a:lnTo>
                  <a:pt x="0" y="1190367"/>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1" name="Google Shape;191;p4"/>
          <p:cNvSpPr/>
          <p:nvPr/>
        </p:nvSpPr>
        <p:spPr>
          <a:xfrm>
            <a:off x="8208127" y="6358561"/>
            <a:ext cx="1652837" cy="2213425"/>
          </a:xfrm>
          <a:custGeom>
            <a:avLst/>
            <a:gdLst/>
            <a:ahLst/>
            <a:cxnLst/>
            <a:rect l="l" t="t" r="r" b="b"/>
            <a:pathLst>
              <a:path w="2530198" h="3388360" extrusionOk="0">
                <a:moveTo>
                  <a:pt x="4393" y="317500"/>
                </a:moveTo>
                <a:cubicBezTo>
                  <a:pt x="16110" y="425450"/>
                  <a:pt x="19039" y="533400"/>
                  <a:pt x="20504" y="642620"/>
                </a:cubicBezTo>
                <a:cubicBezTo>
                  <a:pt x="27826" y="1036320"/>
                  <a:pt x="24897" y="1430020"/>
                  <a:pt x="20504" y="1823720"/>
                </a:cubicBezTo>
                <a:cubicBezTo>
                  <a:pt x="16110" y="2218690"/>
                  <a:pt x="10252" y="2613660"/>
                  <a:pt x="10252" y="3009900"/>
                </a:cubicBezTo>
                <a:cubicBezTo>
                  <a:pt x="10252" y="3013710"/>
                  <a:pt x="10252" y="3017520"/>
                  <a:pt x="8787" y="3021330"/>
                </a:cubicBezTo>
                <a:cubicBezTo>
                  <a:pt x="13181" y="3022600"/>
                  <a:pt x="17574" y="3025140"/>
                  <a:pt x="21968" y="3027680"/>
                </a:cubicBezTo>
                <a:cubicBezTo>
                  <a:pt x="27826" y="3031490"/>
                  <a:pt x="32220" y="3037840"/>
                  <a:pt x="38078" y="3044190"/>
                </a:cubicBezTo>
                <a:cubicBezTo>
                  <a:pt x="51260" y="3058160"/>
                  <a:pt x="64441" y="3072130"/>
                  <a:pt x="76157" y="3086100"/>
                </a:cubicBezTo>
                <a:cubicBezTo>
                  <a:pt x="89338" y="3102610"/>
                  <a:pt x="102520" y="3117850"/>
                  <a:pt x="115701" y="3134360"/>
                </a:cubicBezTo>
                <a:cubicBezTo>
                  <a:pt x="121559" y="3141980"/>
                  <a:pt x="127417" y="3149600"/>
                  <a:pt x="133276" y="3155950"/>
                </a:cubicBezTo>
                <a:cubicBezTo>
                  <a:pt x="137669" y="3161030"/>
                  <a:pt x="144992" y="3163570"/>
                  <a:pt x="149386" y="3167380"/>
                </a:cubicBezTo>
                <a:cubicBezTo>
                  <a:pt x="164032" y="3177540"/>
                  <a:pt x="180142" y="3187700"/>
                  <a:pt x="194788" y="3197860"/>
                </a:cubicBezTo>
                <a:cubicBezTo>
                  <a:pt x="209433" y="3208020"/>
                  <a:pt x="224079" y="3216910"/>
                  <a:pt x="241654" y="3223260"/>
                </a:cubicBezTo>
                <a:cubicBezTo>
                  <a:pt x="281197" y="3238500"/>
                  <a:pt x="319276" y="3255010"/>
                  <a:pt x="358820" y="3270250"/>
                </a:cubicBezTo>
                <a:cubicBezTo>
                  <a:pt x="380788" y="3279140"/>
                  <a:pt x="402757" y="3286760"/>
                  <a:pt x="426190" y="3295650"/>
                </a:cubicBezTo>
                <a:cubicBezTo>
                  <a:pt x="427655" y="3296920"/>
                  <a:pt x="432049" y="3295650"/>
                  <a:pt x="433513" y="3295650"/>
                </a:cubicBezTo>
                <a:lnTo>
                  <a:pt x="442301" y="3295650"/>
                </a:lnTo>
                <a:lnTo>
                  <a:pt x="443765" y="3296920"/>
                </a:lnTo>
                <a:cubicBezTo>
                  <a:pt x="446694" y="3290570"/>
                  <a:pt x="449623" y="3285490"/>
                  <a:pt x="454017" y="3279140"/>
                </a:cubicBezTo>
                <a:cubicBezTo>
                  <a:pt x="458411" y="3274060"/>
                  <a:pt x="461340" y="3265170"/>
                  <a:pt x="471592" y="3265170"/>
                </a:cubicBezTo>
                <a:cubicBezTo>
                  <a:pt x="471592" y="3265170"/>
                  <a:pt x="473057" y="3265170"/>
                  <a:pt x="473057" y="3263900"/>
                </a:cubicBezTo>
                <a:cubicBezTo>
                  <a:pt x="477450" y="3257550"/>
                  <a:pt x="484773" y="3256280"/>
                  <a:pt x="493561" y="3255010"/>
                </a:cubicBezTo>
                <a:cubicBezTo>
                  <a:pt x="502348" y="3253740"/>
                  <a:pt x="509671" y="3249930"/>
                  <a:pt x="516994" y="3247390"/>
                </a:cubicBezTo>
                <a:cubicBezTo>
                  <a:pt x="518458" y="3247390"/>
                  <a:pt x="518458" y="3246120"/>
                  <a:pt x="519923" y="3246120"/>
                </a:cubicBezTo>
                <a:cubicBezTo>
                  <a:pt x="530175" y="3248660"/>
                  <a:pt x="537498" y="3242310"/>
                  <a:pt x="546285" y="3239770"/>
                </a:cubicBezTo>
                <a:lnTo>
                  <a:pt x="547750" y="3239770"/>
                </a:lnTo>
                <a:cubicBezTo>
                  <a:pt x="556537" y="3239770"/>
                  <a:pt x="563860" y="3235960"/>
                  <a:pt x="572647" y="3234690"/>
                </a:cubicBezTo>
                <a:cubicBezTo>
                  <a:pt x="579970" y="3233420"/>
                  <a:pt x="587293" y="3233420"/>
                  <a:pt x="594616" y="3229610"/>
                </a:cubicBezTo>
                <a:cubicBezTo>
                  <a:pt x="601939" y="3225800"/>
                  <a:pt x="610726" y="3223260"/>
                  <a:pt x="618049" y="3220720"/>
                </a:cubicBezTo>
                <a:cubicBezTo>
                  <a:pt x="625372" y="3218180"/>
                  <a:pt x="632695" y="3216910"/>
                  <a:pt x="640018" y="3214370"/>
                </a:cubicBezTo>
                <a:lnTo>
                  <a:pt x="647341" y="3214370"/>
                </a:lnTo>
                <a:cubicBezTo>
                  <a:pt x="654664" y="3214370"/>
                  <a:pt x="660522" y="3214370"/>
                  <a:pt x="666380" y="3210560"/>
                </a:cubicBezTo>
                <a:lnTo>
                  <a:pt x="669309" y="3210560"/>
                </a:lnTo>
                <a:cubicBezTo>
                  <a:pt x="676632" y="3210560"/>
                  <a:pt x="685420" y="3211830"/>
                  <a:pt x="692742" y="3211830"/>
                </a:cubicBezTo>
                <a:lnTo>
                  <a:pt x="698601" y="3211830"/>
                </a:lnTo>
                <a:cubicBezTo>
                  <a:pt x="705924" y="3210560"/>
                  <a:pt x="708853" y="3215640"/>
                  <a:pt x="713246" y="3218180"/>
                </a:cubicBezTo>
                <a:cubicBezTo>
                  <a:pt x="720569" y="3225800"/>
                  <a:pt x="729357" y="3227070"/>
                  <a:pt x="741073" y="3225800"/>
                </a:cubicBezTo>
                <a:cubicBezTo>
                  <a:pt x="751325" y="3224530"/>
                  <a:pt x="760113" y="3223260"/>
                  <a:pt x="770365" y="3223260"/>
                </a:cubicBezTo>
                <a:cubicBezTo>
                  <a:pt x="774758" y="3223260"/>
                  <a:pt x="780617" y="3224530"/>
                  <a:pt x="785010" y="3225800"/>
                </a:cubicBezTo>
                <a:cubicBezTo>
                  <a:pt x="789404" y="3227070"/>
                  <a:pt x="792333" y="3228340"/>
                  <a:pt x="796727" y="3229610"/>
                </a:cubicBezTo>
                <a:lnTo>
                  <a:pt x="801121" y="3233420"/>
                </a:lnTo>
                <a:cubicBezTo>
                  <a:pt x="801121" y="3233420"/>
                  <a:pt x="802585" y="3237230"/>
                  <a:pt x="804050" y="3238500"/>
                </a:cubicBezTo>
                <a:cubicBezTo>
                  <a:pt x="806979" y="3239770"/>
                  <a:pt x="809908" y="3239770"/>
                  <a:pt x="811373" y="3241040"/>
                </a:cubicBezTo>
                <a:lnTo>
                  <a:pt x="812837" y="3242310"/>
                </a:lnTo>
                <a:cubicBezTo>
                  <a:pt x="820160" y="3238500"/>
                  <a:pt x="823089" y="3244850"/>
                  <a:pt x="827483" y="3246120"/>
                </a:cubicBezTo>
                <a:cubicBezTo>
                  <a:pt x="833341" y="3248660"/>
                  <a:pt x="837735" y="3251200"/>
                  <a:pt x="843593" y="3255010"/>
                </a:cubicBezTo>
                <a:cubicBezTo>
                  <a:pt x="843593" y="3253740"/>
                  <a:pt x="843593" y="3252470"/>
                  <a:pt x="845058" y="3251200"/>
                </a:cubicBezTo>
                <a:cubicBezTo>
                  <a:pt x="853845" y="3252470"/>
                  <a:pt x="864097" y="3252470"/>
                  <a:pt x="872885" y="3257550"/>
                </a:cubicBezTo>
                <a:cubicBezTo>
                  <a:pt x="874349" y="3255010"/>
                  <a:pt x="877279" y="3252470"/>
                  <a:pt x="880208" y="3249930"/>
                </a:cubicBezTo>
                <a:cubicBezTo>
                  <a:pt x="880208" y="3249930"/>
                  <a:pt x="880208" y="3248660"/>
                  <a:pt x="881672" y="3248660"/>
                </a:cubicBezTo>
                <a:cubicBezTo>
                  <a:pt x="888995" y="3247390"/>
                  <a:pt x="893389" y="3243580"/>
                  <a:pt x="894853" y="3237230"/>
                </a:cubicBezTo>
                <a:cubicBezTo>
                  <a:pt x="896318" y="3234690"/>
                  <a:pt x="896318" y="3232150"/>
                  <a:pt x="896318" y="3230880"/>
                </a:cubicBezTo>
                <a:cubicBezTo>
                  <a:pt x="902176" y="3228340"/>
                  <a:pt x="906570" y="3225800"/>
                  <a:pt x="912428" y="3223260"/>
                </a:cubicBezTo>
                <a:lnTo>
                  <a:pt x="912428" y="3220720"/>
                </a:lnTo>
                <a:cubicBezTo>
                  <a:pt x="908035" y="3214370"/>
                  <a:pt x="908035" y="3213100"/>
                  <a:pt x="915357" y="3210560"/>
                </a:cubicBezTo>
                <a:cubicBezTo>
                  <a:pt x="916822" y="3209290"/>
                  <a:pt x="916822" y="3208020"/>
                  <a:pt x="918287" y="3208020"/>
                </a:cubicBezTo>
                <a:cubicBezTo>
                  <a:pt x="921216" y="3206750"/>
                  <a:pt x="924145" y="3205480"/>
                  <a:pt x="925609" y="3204210"/>
                </a:cubicBezTo>
                <a:cubicBezTo>
                  <a:pt x="925609" y="3204210"/>
                  <a:pt x="925609" y="3205480"/>
                  <a:pt x="927074" y="3205480"/>
                </a:cubicBezTo>
                <a:lnTo>
                  <a:pt x="927074" y="3202940"/>
                </a:lnTo>
                <a:cubicBezTo>
                  <a:pt x="935861" y="3200400"/>
                  <a:pt x="944649" y="3197860"/>
                  <a:pt x="953436" y="3194050"/>
                </a:cubicBezTo>
                <a:cubicBezTo>
                  <a:pt x="957830" y="3191510"/>
                  <a:pt x="962224" y="3190240"/>
                  <a:pt x="968082" y="3192780"/>
                </a:cubicBezTo>
                <a:cubicBezTo>
                  <a:pt x="971011" y="3194050"/>
                  <a:pt x="973940" y="3192780"/>
                  <a:pt x="976870" y="3191510"/>
                </a:cubicBezTo>
                <a:cubicBezTo>
                  <a:pt x="984192" y="3188970"/>
                  <a:pt x="991515" y="3187700"/>
                  <a:pt x="998838" y="3185160"/>
                </a:cubicBezTo>
                <a:cubicBezTo>
                  <a:pt x="1004696" y="3183890"/>
                  <a:pt x="1009090" y="3181350"/>
                  <a:pt x="1014948" y="3178810"/>
                </a:cubicBezTo>
                <a:cubicBezTo>
                  <a:pt x="1014948" y="3178810"/>
                  <a:pt x="1016413" y="3176270"/>
                  <a:pt x="1014948" y="3175000"/>
                </a:cubicBezTo>
                <a:cubicBezTo>
                  <a:pt x="1014948" y="3173730"/>
                  <a:pt x="1013484" y="3171190"/>
                  <a:pt x="1013484" y="3169920"/>
                </a:cubicBezTo>
                <a:cubicBezTo>
                  <a:pt x="1017878" y="3167380"/>
                  <a:pt x="1020807" y="3164840"/>
                  <a:pt x="1023736" y="3164840"/>
                </a:cubicBezTo>
                <a:cubicBezTo>
                  <a:pt x="1028130" y="3163570"/>
                  <a:pt x="1033988" y="3163570"/>
                  <a:pt x="1039846" y="3162300"/>
                </a:cubicBezTo>
                <a:cubicBezTo>
                  <a:pt x="1044240" y="3150870"/>
                  <a:pt x="1053027" y="3148330"/>
                  <a:pt x="1063279" y="3152140"/>
                </a:cubicBezTo>
                <a:lnTo>
                  <a:pt x="1066208" y="3149600"/>
                </a:lnTo>
                <a:cubicBezTo>
                  <a:pt x="1067673" y="3150870"/>
                  <a:pt x="1067673" y="3150870"/>
                  <a:pt x="1067673" y="3152140"/>
                </a:cubicBezTo>
                <a:cubicBezTo>
                  <a:pt x="1072067" y="3149600"/>
                  <a:pt x="1076460" y="3147060"/>
                  <a:pt x="1080854" y="3145790"/>
                </a:cubicBezTo>
                <a:cubicBezTo>
                  <a:pt x="1085248" y="3143250"/>
                  <a:pt x="1089642" y="3140710"/>
                  <a:pt x="1095500" y="3143250"/>
                </a:cubicBezTo>
                <a:cubicBezTo>
                  <a:pt x="1095500" y="3136900"/>
                  <a:pt x="1099894" y="3136900"/>
                  <a:pt x="1104287" y="3138170"/>
                </a:cubicBezTo>
                <a:cubicBezTo>
                  <a:pt x="1107216" y="3138170"/>
                  <a:pt x="1111610" y="3136900"/>
                  <a:pt x="1114539" y="3135630"/>
                </a:cubicBezTo>
                <a:cubicBezTo>
                  <a:pt x="1116004" y="3135630"/>
                  <a:pt x="1118933" y="3134360"/>
                  <a:pt x="1120398" y="3135630"/>
                </a:cubicBezTo>
                <a:cubicBezTo>
                  <a:pt x="1126256" y="3139440"/>
                  <a:pt x="1135043" y="3140710"/>
                  <a:pt x="1140902" y="3147060"/>
                </a:cubicBezTo>
                <a:cubicBezTo>
                  <a:pt x="1145295" y="3152140"/>
                  <a:pt x="1152618" y="3154680"/>
                  <a:pt x="1155547" y="3162300"/>
                </a:cubicBezTo>
                <a:cubicBezTo>
                  <a:pt x="1157012" y="3164840"/>
                  <a:pt x="1162870" y="3167380"/>
                  <a:pt x="1165799" y="3168650"/>
                </a:cubicBezTo>
                <a:cubicBezTo>
                  <a:pt x="1165799" y="3168650"/>
                  <a:pt x="1167264" y="3168650"/>
                  <a:pt x="1168728" y="3169920"/>
                </a:cubicBezTo>
                <a:cubicBezTo>
                  <a:pt x="1170193" y="3173730"/>
                  <a:pt x="1174587" y="3172460"/>
                  <a:pt x="1177516" y="3171190"/>
                </a:cubicBezTo>
                <a:cubicBezTo>
                  <a:pt x="1180445" y="3171190"/>
                  <a:pt x="1183374" y="3169920"/>
                  <a:pt x="1184839" y="3173730"/>
                </a:cubicBezTo>
                <a:cubicBezTo>
                  <a:pt x="1184839" y="3175000"/>
                  <a:pt x="1189233" y="3176270"/>
                  <a:pt x="1190697" y="3177540"/>
                </a:cubicBezTo>
                <a:cubicBezTo>
                  <a:pt x="1195091" y="3180080"/>
                  <a:pt x="1199484" y="3182620"/>
                  <a:pt x="1202414" y="3185160"/>
                </a:cubicBezTo>
                <a:cubicBezTo>
                  <a:pt x="1203878" y="3186430"/>
                  <a:pt x="1205343" y="3187700"/>
                  <a:pt x="1205343" y="3188970"/>
                </a:cubicBezTo>
                <a:cubicBezTo>
                  <a:pt x="1205343" y="3192780"/>
                  <a:pt x="1209736" y="3195320"/>
                  <a:pt x="1214130" y="3195320"/>
                </a:cubicBezTo>
                <a:cubicBezTo>
                  <a:pt x="1219989" y="3196590"/>
                  <a:pt x="1224382" y="3196590"/>
                  <a:pt x="1230241" y="3197860"/>
                </a:cubicBezTo>
                <a:cubicBezTo>
                  <a:pt x="1231705" y="3197860"/>
                  <a:pt x="1231705" y="3200400"/>
                  <a:pt x="1233170" y="3200400"/>
                </a:cubicBezTo>
                <a:cubicBezTo>
                  <a:pt x="1234634" y="3202940"/>
                  <a:pt x="1236099" y="3206750"/>
                  <a:pt x="1241957" y="3204210"/>
                </a:cubicBezTo>
                <a:cubicBezTo>
                  <a:pt x="1244886" y="3202940"/>
                  <a:pt x="1253674" y="3205480"/>
                  <a:pt x="1255138" y="3208020"/>
                </a:cubicBezTo>
                <a:cubicBezTo>
                  <a:pt x="1258067" y="3216910"/>
                  <a:pt x="1268319" y="3216910"/>
                  <a:pt x="1275642" y="3219450"/>
                </a:cubicBezTo>
                <a:cubicBezTo>
                  <a:pt x="1277107" y="3219450"/>
                  <a:pt x="1278571" y="3219450"/>
                  <a:pt x="1278571" y="3220720"/>
                </a:cubicBezTo>
                <a:cubicBezTo>
                  <a:pt x="1282965" y="3225800"/>
                  <a:pt x="1288823" y="3227070"/>
                  <a:pt x="1294682" y="3229610"/>
                </a:cubicBezTo>
                <a:cubicBezTo>
                  <a:pt x="1300540" y="3232150"/>
                  <a:pt x="1306398" y="3237230"/>
                  <a:pt x="1312257" y="3242310"/>
                </a:cubicBezTo>
                <a:lnTo>
                  <a:pt x="1319579" y="3248660"/>
                </a:lnTo>
                <a:cubicBezTo>
                  <a:pt x="1321044" y="3249930"/>
                  <a:pt x="1322509" y="3249930"/>
                  <a:pt x="1323973" y="3249930"/>
                </a:cubicBezTo>
                <a:cubicBezTo>
                  <a:pt x="1328367" y="3249930"/>
                  <a:pt x="1332761" y="3248660"/>
                  <a:pt x="1335690" y="3252470"/>
                </a:cubicBezTo>
                <a:cubicBezTo>
                  <a:pt x="1335690" y="3252470"/>
                  <a:pt x="1337154" y="3253740"/>
                  <a:pt x="1338619" y="3253740"/>
                </a:cubicBezTo>
                <a:cubicBezTo>
                  <a:pt x="1350336" y="3252470"/>
                  <a:pt x="1357658" y="3258820"/>
                  <a:pt x="1364981" y="3265170"/>
                </a:cubicBezTo>
                <a:cubicBezTo>
                  <a:pt x="1367910" y="3267710"/>
                  <a:pt x="1373769" y="3268980"/>
                  <a:pt x="1376698" y="3268980"/>
                </a:cubicBezTo>
                <a:cubicBezTo>
                  <a:pt x="1385485" y="3271520"/>
                  <a:pt x="1395737" y="3272790"/>
                  <a:pt x="1403060" y="3277870"/>
                </a:cubicBezTo>
                <a:cubicBezTo>
                  <a:pt x="1407454" y="3280410"/>
                  <a:pt x="1413312" y="3284220"/>
                  <a:pt x="1417706" y="3284220"/>
                </a:cubicBezTo>
                <a:cubicBezTo>
                  <a:pt x="1425029" y="3284220"/>
                  <a:pt x="1427958" y="3289300"/>
                  <a:pt x="1430887" y="3293110"/>
                </a:cubicBezTo>
                <a:cubicBezTo>
                  <a:pt x="1439674" y="3294380"/>
                  <a:pt x="1448462" y="3294380"/>
                  <a:pt x="1452856" y="3302000"/>
                </a:cubicBezTo>
                <a:cubicBezTo>
                  <a:pt x="1452856" y="3303270"/>
                  <a:pt x="1454320" y="3303270"/>
                  <a:pt x="1455785" y="3303270"/>
                </a:cubicBezTo>
                <a:cubicBezTo>
                  <a:pt x="1461643" y="3304540"/>
                  <a:pt x="1467501" y="3305810"/>
                  <a:pt x="1473360" y="3308350"/>
                </a:cubicBezTo>
                <a:cubicBezTo>
                  <a:pt x="1476289" y="3309620"/>
                  <a:pt x="1479218" y="3312160"/>
                  <a:pt x="1483612" y="3314700"/>
                </a:cubicBezTo>
                <a:cubicBezTo>
                  <a:pt x="1485076" y="3314700"/>
                  <a:pt x="1485076" y="3315970"/>
                  <a:pt x="1486541" y="3315970"/>
                </a:cubicBezTo>
                <a:cubicBezTo>
                  <a:pt x="1496793" y="3315970"/>
                  <a:pt x="1499722" y="3322320"/>
                  <a:pt x="1505580" y="3327400"/>
                </a:cubicBezTo>
                <a:cubicBezTo>
                  <a:pt x="1514368" y="3333750"/>
                  <a:pt x="1524620" y="3340100"/>
                  <a:pt x="1531943" y="3347720"/>
                </a:cubicBezTo>
                <a:cubicBezTo>
                  <a:pt x="1536336" y="3352800"/>
                  <a:pt x="1543659" y="3355340"/>
                  <a:pt x="1548053" y="3357880"/>
                </a:cubicBezTo>
                <a:lnTo>
                  <a:pt x="1556840" y="3361690"/>
                </a:lnTo>
                <a:cubicBezTo>
                  <a:pt x="1559769" y="3364230"/>
                  <a:pt x="1562699" y="3366770"/>
                  <a:pt x="1567092" y="3369310"/>
                </a:cubicBezTo>
                <a:cubicBezTo>
                  <a:pt x="1571486" y="3370580"/>
                  <a:pt x="1572951" y="3375660"/>
                  <a:pt x="1578809" y="3374390"/>
                </a:cubicBezTo>
                <a:cubicBezTo>
                  <a:pt x="1581738" y="3374390"/>
                  <a:pt x="1584667" y="3375660"/>
                  <a:pt x="1587596" y="3376930"/>
                </a:cubicBezTo>
                <a:cubicBezTo>
                  <a:pt x="1591990" y="3379470"/>
                  <a:pt x="1593455" y="3382010"/>
                  <a:pt x="1599313" y="3382010"/>
                </a:cubicBezTo>
                <a:cubicBezTo>
                  <a:pt x="1602242" y="3382010"/>
                  <a:pt x="1605171" y="3384550"/>
                  <a:pt x="1606636" y="3385820"/>
                </a:cubicBezTo>
                <a:cubicBezTo>
                  <a:pt x="1613959" y="3388360"/>
                  <a:pt x="1621281" y="3388360"/>
                  <a:pt x="1625675" y="3380740"/>
                </a:cubicBezTo>
                <a:lnTo>
                  <a:pt x="1627140" y="3379470"/>
                </a:lnTo>
                <a:cubicBezTo>
                  <a:pt x="1632998" y="3382010"/>
                  <a:pt x="1632998" y="3376930"/>
                  <a:pt x="1634463" y="3374390"/>
                </a:cubicBezTo>
                <a:cubicBezTo>
                  <a:pt x="1635927" y="3373120"/>
                  <a:pt x="1638856" y="3371850"/>
                  <a:pt x="1640321" y="3370580"/>
                </a:cubicBezTo>
                <a:cubicBezTo>
                  <a:pt x="1643250" y="3368040"/>
                  <a:pt x="1646179" y="3366770"/>
                  <a:pt x="1650573" y="3364230"/>
                </a:cubicBezTo>
                <a:cubicBezTo>
                  <a:pt x="1652037" y="3362960"/>
                  <a:pt x="1654967" y="3361690"/>
                  <a:pt x="1656431" y="3361690"/>
                </a:cubicBezTo>
                <a:cubicBezTo>
                  <a:pt x="1663754" y="3361690"/>
                  <a:pt x="1668148" y="3359150"/>
                  <a:pt x="1674006" y="3354070"/>
                </a:cubicBezTo>
                <a:cubicBezTo>
                  <a:pt x="1678400" y="3350260"/>
                  <a:pt x="1685723" y="3347720"/>
                  <a:pt x="1691581" y="3345180"/>
                </a:cubicBezTo>
                <a:cubicBezTo>
                  <a:pt x="1697439" y="3342640"/>
                  <a:pt x="1703297" y="3340100"/>
                  <a:pt x="1710620" y="3338830"/>
                </a:cubicBezTo>
                <a:cubicBezTo>
                  <a:pt x="1715014" y="3337560"/>
                  <a:pt x="1719408" y="3337560"/>
                  <a:pt x="1723802" y="3337560"/>
                </a:cubicBezTo>
                <a:lnTo>
                  <a:pt x="1726731" y="3337560"/>
                </a:lnTo>
                <a:cubicBezTo>
                  <a:pt x="1732589" y="3335020"/>
                  <a:pt x="1738447" y="3331210"/>
                  <a:pt x="1745770" y="3328670"/>
                </a:cubicBezTo>
                <a:lnTo>
                  <a:pt x="1750164" y="3328670"/>
                </a:lnTo>
                <a:cubicBezTo>
                  <a:pt x="1757487" y="3331210"/>
                  <a:pt x="1764810" y="3331210"/>
                  <a:pt x="1772132" y="3326130"/>
                </a:cubicBezTo>
                <a:cubicBezTo>
                  <a:pt x="1773597" y="3324860"/>
                  <a:pt x="1776526" y="3323590"/>
                  <a:pt x="1777991" y="3322320"/>
                </a:cubicBezTo>
                <a:cubicBezTo>
                  <a:pt x="1785314" y="3324860"/>
                  <a:pt x="1792636" y="3329940"/>
                  <a:pt x="1801424" y="3329940"/>
                </a:cubicBezTo>
                <a:cubicBezTo>
                  <a:pt x="1804353" y="3329940"/>
                  <a:pt x="1808747" y="3328670"/>
                  <a:pt x="1811676" y="3327400"/>
                </a:cubicBezTo>
                <a:cubicBezTo>
                  <a:pt x="1817534" y="3327400"/>
                  <a:pt x="1823392" y="3327400"/>
                  <a:pt x="1827786" y="3326130"/>
                </a:cubicBezTo>
                <a:cubicBezTo>
                  <a:pt x="1833644" y="3324860"/>
                  <a:pt x="1840967" y="3326130"/>
                  <a:pt x="1846826" y="3323590"/>
                </a:cubicBezTo>
                <a:cubicBezTo>
                  <a:pt x="1849755" y="3317240"/>
                  <a:pt x="1851219" y="3317240"/>
                  <a:pt x="1858542" y="3318510"/>
                </a:cubicBezTo>
                <a:cubicBezTo>
                  <a:pt x="1867330" y="3319780"/>
                  <a:pt x="1873188" y="3318510"/>
                  <a:pt x="1879046" y="3312160"/>
                </a:cubicBezTo>
                <a:cubicBezTo>
                  <a:pt x="1881975" y="3308350"/>
                  <a:pt x="1889298" y="3308350"/>
                  <a:pt x="1893692" y="3305810"/>
                </a:cubicBezTo>
                <a:cubicBezTo>
                  <a:pt x="1895156" y="3305810"/>
                  <a:pt x="1896621" y="3304540"/>
                  <a:pt x="1898086" y="3304540"/>
                </a:cubicBezTo>
                <a:cubicBezTo>
                  <a:pt x="1901015" y="3303270"/>
                  <a:pt x="1902479" y="3303270"/>
                  <a:pt x="1905409" y="3302000"/>
                </a:cubicBezTo>
                <a:cubicBezTo>
                  <a:pt x="1912731" y="3299460"/>
                  <a:pt x="1920054" y="3298190"/>
                  <a:pt x="1927377" y="3294380"/>
                </a:cubicBezTo>
                <a:cubicBezTo>
                  <a:pt x="1934700" y="3290570"/>
                  <a:pt x="1940558" y="3288030"/>
                  <a:pt x="1947881" y="3293110"/>
                </a:cubicBezTo>
                <a:lnTo>
                  <a:pt x="1950810" y="3293110"/>
                </a:lnTo>
                <a:cubicBezTo>
                  <a:pt x="1953739" y="3291840"/>
                  <a:pt x="1955204" y="3291840"/>
                  <a:pt x="1958133" y="3290570"/>
                </a:cubicBezTo>
                <a:cubicBezTo>
                  <a:pt x="1958133" y="3286760"/>
                  <a:pt x="1958133" y="3281680"/>
                  <a:pt x="1963991" y="3277870"/>
                </a:cubicBezTo>
                <a:cubicBezTo>
                  <a:pt x="1965456" y="3276600"/>
                  <a:pt x="1965456" y="3274060"/>
                  <a:pt x="1968385" y="3272790"/>
                </a:cubicBezTo>
                <a:cubicBezTo>
                  <a:pt x="1971314" y="3270250"/>
                  <a:pt x="1975708" y="3270250"/>
                  <a:pt x="1978637" y="3271520"/>
                </a:cubicBezTo>
                <a:cubicBezTo>
                  <a:pt x="1980102" y="3272790"/>
                  <a:pt x="1983031" y="3271520"/>
                  <a:pt x="1984496" y="3271520"/>
                </a:cubicBezTo>
                <a:cubicBezTo>
                  <a:pt x="1993283" y="3270250"/>
                  <a:pt x="2003535" y="3270250"/>
                  <a:pt x="2012322" y="3268980"/>
                </a:cubicBezTo>
                <a:cubicBezTo>
                  <a:pt x="2021110" y="3267710"/>
                  <a:pt x="2029897" y="3266440"/>
                  <a:pt x="2038685" y="3263900"/>
                </a:cubicBezTo>
                <a:cubicBezTo>
                  <a:pt x="2044543" y="3261360"/>
                  <a:pt x="2050401" y="3262630"/>
                  <a:pt x="2056259" y="3262630"/>
                </a:cubicBezTo>
                <a:cubicBezTo>
                  <a:pt x="2067976" y="3263900"/>
                  <a:pt x="2078228" y="3263900"/>
                  <a:pt x="2088480" y="3258820"/>
                </a:cubicBezTo>
                <a:lnTo>
                  <a:pt x="2085551" y="3256280"/>
                </a:lnTo>
                <a:cubicBezTo>
                  <a:pt x="2088480" y="3255010"/>
                  <a:pt x="2091409" y="3255010"/>
                  <a:pt x="2095803" y="3255010"/>
                </a:cubicBezTo>
                <a:cubicBezTo>
                  <a:pt x="2098732" y="3258820"/>
                  <a:pt x="2103126" y="3256280"/>
                  <a:pt x="2106055" y="3253740"/>
                </a:cubicBezTo>
                <a:cubicBezTo>
                  <a:pt x="2110449" y="3249930"/>
                  <a:pt x="2114842" y="3251200"/>
                  <a:pt x="2120701" y="3251200"/>
                </a:cubicBezTo>
                <a:cubicBezTo>
                  <a:pt x="2126559" y="3252470"/>
                  <a:pt x="2133882" y="3249930"/>
                  <a:pt x="2141205" y="3248660"/>
                </a:cubicBezTo>
                <a:cubicBezTo>
                  <a:pt x="2142669" y="3248660"/>
                  <a:pt x="2144134" y="3246120"/>
                  <a:pt x="2144134" y="3244850"/>
                </a:cubicBezTo>
                <a:cubicBezTo>
                  <a:pt x="2147063" y="3244850"/>
                  <a:pt x="2149992" y="3243580"/>
                  <a:pt x="2154386" y="3243580"/>
                </a:cubicBezTo>
                <a:lnTo>
                  <a:pt x="2160244" y="3243580"/>
                </a:lnTo>
                <a:cubicBezTo>
                  <a:pt x="2166103" y="3246120"/>
                  <a:pt x="2171961" y="3246120"/>
                  <a:pt x="2177819" y="3243580"/>
                </a:cubicBezTo>
                <a:cubicBezTo>
                  <a:pt x="2179283" y="3242310"/>
                  <a:pt x="2182213" y="3242310"/>
                  <a:pt x="2183677" y="3242310"/>
                </a:cubicBezTo>
                <a:cubicBezTo>
                  <a:pt x="2188071" y="3241040"/>
                  <a:pt x="2192465" y="3242310"/>
                  <a:pt x="2195394" y="3238500"/>
                </a:cubicBezTo>
                <a:cubicBezTo>
                  <a:pt x="2196859" y="3237230"/>
                  <a:pt x="2199788" y="3238500"/>
                  <a:pt x="2202717" y="3237230"/>
                </a:cubicBezTo>
                <a:lnTo>
                  <a:pt x="2245189" y="3237230"/>
                </a:lnTo>
                <a:cubicBezTo>
                  <a:pt x="2251048" y="3237230"/>
                  <a:pt x="2258370" y="3238500"/>
                  <a:pt x="2264229" y="3239770"/>
                </a:cubicBezTo>
                <a:cubicBezTo>
                  <a:pt x="2271551" y="3241040"/>
                  <a:pt x="2277410" y="3239770"/>
                  <a:pt x="2283268" y="3238500"/>
                </a:cubicBezTo>
                <a:lnTo>
                  <a:pt x="2293520" y="3238500"/>
                </a:lnTo>
                <a:cubicBezTo>
                  <a:pt x="2297914" y="3238500"/>
                  <a:pt x="2302308" y="3239770"/>
                  <a:pt x="2306701" y="3238500"/>
                </a:cubicBezTo>
                <a:cubicBezTo>
                  <a:pt x="2309630" y="3238500"/>
                  <a:pt x="2311095" y="3235960"/>
                  <a:pt x="2312560" y="3233420"/>
                </a:cubicBezTo>
                <a:cubicBezTo>
                  <a:pt x="2315489" y="3229610"/>
                  <a:pt x="2319882" y="3228340"/>
                  <a:pt x="2325741" y="3228340"/>
                </a:cubicBezTo>
                <a:cubicBezTo>
                  <a:pt x="2330135" y="3228340"/>
                  <a:pt x="2334528" y="3227070"/>
                  <a:pt x="2338922" y="3225800"/>
                </a:cubicBezTo>
                <a:lnTo>
                  <a:pt x="2341851" y="3225800"/>
                </a:lnTo>
                <a:cubicBezTo>
                  <a:pt x="2347709" y="3233420"/>
                  <a:pt x="2356497" y="3228340"/>
                  <a:pt x="2363820" y="3229610"/>
                </a:cubicBezTo>
                <a:lnTo>
                  <a:pt x="2366749" y="3229610"/>
                </a:lnTo>
                <a:cubicBezTo>
                  <a:pt x="2372607" y="3232150"/>
                  <a:pt x="2379930" y="3234690"/>
                  <a:pt x="2385788" y="3235960"/>
                </a:cubicBezTo>
                <a:cubicBezTo>
                  <a:pt x="2393111" y="3237230"/>
                  <a:pt x="2398969" y="3243580"/>
                  <a:pt x="2404827" y="3243580"/>
                </a:cubicBezTo>
                <a:cubicBezTo>
                  <a:pt x="2415080" y="3243580"/>
                  <a:pt x="2423867" y="3249930"/>
                  <a:pt x="2432655" y="3251200"/>
                </a:cubicBezTo>
                <a:cubicBezTo>
                  <a:pt x="2439977" y="3252470"/>
                  <a:pt x="2447300" y="3255010"/>
                  <a:pt x="2454623" y="3257550"/>
                </a:cubicBezTo>
                <a:cubicBezTo>
                  <a:pt x="2457552" y="3258820"/>
                  <a:pt x="2461946" y="3257550"/>
                  <a:pt x="2464875" y="3257550"/>
                </a:cubicBezTo>
                <a:cubicBezTo>
                  <a:pt x="2473663" y="3258820"/>
                  <a:pt x="2482450" y="3258820"/>
                  <a:pt x="2491237" y="3260090"/>
                </a:cubicBezTo>
                <a:lnTo>
                  <a:pt x="2492702" y="3260090"/>
                </a:lnTo>
                <a:cubicBezTo>
                  <a:pt x="2502954" y="3258820"/>
                  <a:pt x="2513206" y="3261360"/>
                  <a:pt x="2523458" y="3261360"/>
                </a:cubicBezTo>
                <a:cubicBezTo>
                  <a:pt x="2524923" y="3035300"/>
                  <a:pt x="2517600" y="2809240"/>
                  <a:pt x="2508812" y="2583180"/>
                </a:cubicBezTo>
                <a:cubicBezTo>
                  <a:pt x="2500025" y="2368550"/>
                  <a:pt x="2491237" y="2153920"/>
                  <a:pt x="2489773" y="1939290"/>
                </a:cubicBezTo>
                <a:cubicBezTo>
                  <a:pt x="2489773" y="1831340"/>
                  <a:pt x="2491237" y="1724660"/>
                  <a:pt x="2494167" y="1616710"/>
                </a:cubicBezTo>
                <a:cubicBezTo>
                  <a:pt x="2498560" y="1508760"/>
                  <a:pt x="2507348" y="1400810"/>
                  <a:pt x="2513206" y="1292860"/>
                </a:cubicBezTo>
                <a:cubicBezTo>
                  <a:pt x="2530197" y="951230"/>
                  <a:pt x="2520529" y="608330"/>
                  <a:pt x="2514671" y="266700"/>
                </a:cubicBezTo>
                <a:cubicBezTo>
                  <a:pt x="2510277" y="265430"/>
                  <a:pt x="2507348" y="264160"/>
                  <a:pt x="2504418" y="262890"/>
                </a:cubicBezTo>
                <a:cubicBezTo>
                  <a:pt x="2500025" y="260350"/>
                  <a:pt x="2495631" y="259080"/>
                  <a:pt x="2489773" y="260350"/>
                </a:cubicBezTo>
                <a:lnTo>
                  <a:pt x="2480985" y="260350"/>
                </a:lnTo>
                <a:cubicBezTo>
                  <a:pt x="2476592" y="260350"/>
                  <a:pt x="2470733" y="260350"/>
                  <a:pt x="2467804" y="265430"/>
                </a:cubicBezTo>
                <a:cubicBezTo>
                  <a:pt x="2467804" y="265430"/>
                  <a:pt x="2466340" y="266700"/>
                  <a:pt x="2464875" y="266700"/>
                </a:cubicBezTo>
                <a:lnTo>
                  <a:pt x="2459017" y="266700"/>
                </a:lnTo>
                <a:cubicBezTo>
                  <a:pt x="2457552" y="264160"/>
                  <a:pt x="2460481" y="259080"/>
                  <a:pt x="2453158" y="260350"/>
                </a:cubicBezTo>
                <a:cubicBezTo>
                  <a:pt x="2450229" y="260350"/>
                  <a:pt x="2445836" y="261620"/>
                  <a:pt x="2442907" y="261620"/>
                </a:cubicBezTo>
                <a:lnTo>
                  <a:pt x="2420938" y="261620"/>
                </a:lnTo>
                <a:cubicBezTo>
                  <a:pt x="2419473" y="259080"/>
                  <a:pt x="2418009" y="256540"/>
                  <a:pt x="2415080" y="252730"/>
                </a:cubicBezTo>
                <a:cubicBezTo>
                  <a:pt x="2413615" y="250190"/>
                  <a:pt x="2412150" y="248920"/>
                  <a:pt x="2407757" y="251460"/>
                </a:cubicBezTo>
                <a:cubicBezTo>
                  <a:pt x="2404827" y="252730"/>
                  <a:pt x="2403363" y="252730"/>
                  <a:pt x="2401898" y="250190"/>
                </a:cubicBezTo>
                <a:cubicBezTo>
                  <a:pt x="2397505" y="243840"/>
                  <a:pt x="2393111" y="238760"/>
                  <a:pt x="2384324" y="237490"/>
                </a:cubicBezTo>
                <a:cubicBezTo>
                  <a:pt x="2382859" y="237490"/>
                  <a:pt x="2381395" y="234950"/>
                  <a:pt x="2379930" y="233680"/>
                </a:cubicBezTo>
                <a:cubicBezTo>
                  <a:pt x="2377001" y="231140"/>
                  <a:pt x="2375536" y="228600"/>
                  <a:pt x="2371143" y="228600"/>
                </a:cubicBezTo>
                <a:cubicBezTo>
                  <a:pt x="2369678" y="228600"/>
                  <a:pt x="2366749" y="226060"/>
                  <a:pt x="2366749" y="224790"/>
                </a:cubicBezTo>
                <a:cubicBezTo>
                  <a:pt x="2365284" y="219710"/>
                  <a:pt x="2365284" y="215900"/>
                  <a:pt x="2365284" y="210820"/>
                </a:cubicBezTo>
                <a:cubicBezTo>
                  <a:pt x="2363820" y="205740"/>
                  <a:pt x="2360890" y="200660"/>
                  <a:pt x="2356497" y="198120"/>
                </a:cubicBezTo>
                <a:cubicBezTo>
                  <a:pt x="2349174" y="194310"/>
                  <a:pt x="2343316" y="189230"/>
                  <a:pt x="2335993" y="185420"/>
                </a:cubicBezTo>
                <a:cubicBezTo>
                  <a:pt x="2334528" y="184150"/>
                  <a:pt x="2331599" y="182880"/>
                  <a:pt x="2328670" y="182880"/>
                </a:cubicBezTo>
                <a:cubicBezTo>
                  <a:pt x="2324276" y="181610"/>
                  <a:pt x="2319882" y="180340"/>
                  <a:pt x="2315489" y="180340"/>
                </a:cubicBezTo>
                <a:cubicBezTo>
                  <a:pt x="2311095" y="180340"/>
                  <a:pt x="2305237" y="180340"/>
                  <a:pt x="2300843" y="182880"/>
                </a:cubicBezTo>
                <a:cubicBezTo>
                  <a:pt x="2292055" y="186690"/>
                  <a:pt x="2284733" y="181610"/>
                  <a:pt x="2277410" y="181610"/>
                </a:cubicBezTo>
                <a:cubicBezTo>
                  <a:pt x="2270087" y="180340"/>
                  <a:pt x="2262764" y="177800"/>
                  <a:pt x="2256906" y="176530"/>
                </a:cubicBezTo>
                <a:lnTo>
                  <a:pt x="2237866" y="176530"/>
                </a:lnTo>
                <a:cubicBezTo>
                  <a:pt x="2221756" y="179070"/>
                  <a:pt x="2208575" y="171450"/>
                  <a:pt x="2192464" y="170180"/>
                </a:cubicBezTo>
                <a:cubicBezTo>
                  <a:pt x="2188071" y="170180"/>
                  <a:pt x="2183677" y="166370"/>
                  <a:pt x="2179283" y="163830"/>
                </a:cubicBezTo>
                <a:cubicBezTo>
                  <a:pt x="2176354" y="161290"/>
                  <a:pt x="2173425" y="161290"/>
                  <a:pt x="2169032" y="162560"/>
                </a:cubicBezTo>
                <a:cubicBezTo>
                  <a:pt x="2163173" y="163830"/>
                  <a:pt x="2157315" y="162560"/>
                  <a:pt x="2151457" y="163830"/>
                </a:cubicBezTo>
                <a:cubicBezTo>
                  <a:pt x="2142669" y="166370"/>
                  <a:pt x="2135346" y="160020"/>
                  <a:pt x="2126559" y="160020"/>
                </a:cubicBezTo>
                <a:cubicBezTo>
                  <a:pt x="2119236" y="161290"/>
                  <a:pt x="2111913" y="161290"/>
                  <a:pt x="2104590" y="162560"/>
                </a:cubicBezTo>
                <a:lnTo>
                  <a:pt x="2087015" y="166370"/>
                </a:lnTo>
                <a:cubicBezTo>
                  <a:pt x="2075299" y="171450"/>
                  <a:pt x="2066511" y="165100"/>
                  <a:pt x="2056259" y="162560"/>
                </a:cubicBezTo>
                <a:cubicBezTo>
                  <a:pt x="2048937" y="161290"/>
                  <a:pt x="2044543" y="158750"/>
                  <a:pt x="2038685" y="154940"/>
                </a:cubicBezTo>
                <a:cubicBezTo>
                  <a:pt x="2032826" y="151130"/>
                  <a:pt x="2026968" y="154940"/>
                  <a:pt x="2022574" y="154940"/>
                </a:cubicBezTo>
                <a:cubicBezTo>
                  <a:pt x="2018181" y="154940"/>
                  <a:pt x="2015251" y="158750"/>
                  <a:pt x="2012322" y="160020"/>
                </a:cubicBezTo>
                <a:cubicBezTo>
                  <a:pt x="2007928" y="161290"/>
                  <a:pt x="2003535" y="161290"/>
                  <a:pt x="1999141" y="161290"/>
                </a:cubicBezTo>
                <a:cubicBezTo>
                  <a:pt x="1994747" y="161290"/>
                  <a:pt x="1988889" y="160020"/>
                  <a:pt x="1984495" y="161290"/>
                </a:cubicBezTo>
                <a:cubicBezTo>
                  <a:pt x="1977172" y="163830"/>
                  <a:pt x="1971314" y="167640"/>
                  <a:pt x="1965456" y="170180"/>
                </a:cubicBezTo>
                <a:cubicBezTo>
                  <a:pt x="1963991" y="171450"/>
                  <a:pt x="1962527" y="172720"/>
                  <a:pt x="1961062" y="172720"/>
                </a:cubicBezTo>
                <a:cubicBezTo>
                  <a:pt x="1950810" y="177800"/>
                  <a:pt x="1939094" y="179070"/>
                  <a:pt x="1925912" y="179070"/>
                </a:cubicBezTo>
                <a:cubicBezTo>
                  <a:pt x="1918590" y="179070"/>
                  <a:pt x="1911267" y="179070"/>
                  <a:pt x="1903944" y="177800"/>
                </a:cubicBezTo>
                <a:cubicBezTo>
                  <a:pt x="1899550" y="177800"/>
                  <a:pt x="1896621" y="173990"/>
                  <a:pt x="1893692" y="173990"/>
                </a:cubicBezTo>
                <a:cubicBezTo>
                  <a:pt x="1883440" y="172720"/>
                  <a:pt x="1874652" y="172720"/>
                  <a:pt x="1864400" y="172720"/>
                </a:cubicBezTo>
                <a:cubicBezTo>
                  <a:pt x="1862936" y="172720"/>
                  <a:pt x="1861471" y="173990"/>
                  <a:pt x="1860007" y="173990"/>
                </a:cubicBezTo>
                <a:cubicBezTo>
                  <a:pt x="1854148" y="176530"/>
                  <a:pt x="1848290" y="180340"/>
                  <a:pt x="1842432" y="182880"/>
                </a:cubicBezTo>
                <a:cubicBezTo>
                  <a:pt x="1832180" y="185420"/>
                  <a:pt x="1821928" y="187960"/>
                  <a:pt x="1811676" y="189230"/>
                </a:cubicBezTo>
                <a:lnTo>
                  <a:pt x="1807282" y="189230"/>
                </a:lnTo>
                <a:cubicBezTo>
                  <a:pt x="1798495" y="185420"/>
                  <a:pt x="1791172" y="189230"/>
                  <a:pt x="1782384" y="190500"/>
                </a:cubicBezTo>
                <a:cubicBezTo>
                  <a:pt x="1773597" y="193040"/>
                  <a:pt x="1764809" y="196850"/>
                  <a:pt x="1756022" y="199390"/>
                </a:cubicBezTo>
                <a:cubicBezTo>
                  <a:pt x="1753093" y="200660"/>
                  <a:pt x="1750164" y="199390"/>
                  <a:pt x="1747235" y="198120"/>
                </a:cubicBezTo>
                <a:cubicBezTo>
                  <a:pt x="1742841" y="196850"/>
                  <a:pt x="1739912" y="196850"/>
                  <a:pt x="1736983" y="199390"/>
                </a:cubicBezTo>
                <a:cubicBezTo>
                  <a:pt x="1735518" y="200660"/>
                  <a:pt x="1734053" y="200660"/>
                  <a:pt x="1732589" y="200660"/>
                </a:cubicBezTo>
                <a:cubicBezTo>
                  <a:pt x="1728195" y="201930"/>
                  <a:pt x="1723801" y="201930"/>
                  <a:pt x="1720872" y="203200"/>
                </a:cubicBezTo>
                <a:cubicBezTo>
                  <a:pt x="1715014" y="207010"/>
                  <a:pt x="1709156" y="205740"/>
                  <a:pt x="1703297" y="208280"/>
                </a:cubicBezTo>
                <a:cubicBezTo>
                  <a:pt x="1697439" y="210820"/>
                  <a:pt x="1691581" y="210820"/>
                  <a:pt x="1687187" y="214630"/>
                </a:cubicBezTo>
                <a:cubicBezTo>
                  <a:pt x="1685723" y="215900"/>
                  <a:pt x="1682793" y="215900"/>
                  <a:pt x="1679864" y="215900"/>
                </a:cubicBezTo>
                <a:cubicBezTo>
                  <a:pt x="1672541" y="217170"/>
                  <a:pt x="1666683" y="220980"/>
                  <a:pt x="1662289" y="226060"/>
                </a:cubicBezTo>
                <a:cubicBezTo>
                  <a:pt x="1656431" y="231140"/>
                  <a:pt x="1650573" y="234950"/>
                  <a:pt x="1644715" y="238760"/>
                </a:cubicBezTo>
                <a:cubicBezTo>
                  <a:pt x="1643250" y="240030"/>
                  <a:pt x="1638856" y="240030"/>
                  <a:pt x="1637392" y="240030"/>
                </a:cubicBezTo>
                <a:cubicBezTo>
                  <a:pt x="1631533" y="240030"/>
                  <a:pt x="1625675" y="238760"/>
                  <a:pt x="1621281" y="237490"/>
                </a:cubicBezTo>
                <a:cubicBezTo>
                  <a:pt x="1618352" y="237490"/>
                  <a:pt x="1616888" y="236220"/>
                  <a:pt x="1613958" y="236220"/>
                </a:cubicBezTo>
                <a:cubicBezTo>
                  <a:pt x="1605171" y="240030"/>
                  <a:pt x="1594919" y="237490"/>
                  <a:pt x="1586132" y="237490"/>
                </a:cubicBezTo>
                <a:cubicBezTo>
                  <a:pt x="1584667" y="237490"/>
                  <a:pt x="1581738" y="236220"/>
                  <a:pt x="1580273" y="234950"/>
                </a:cubicBezTo>
                <a:cubicBezTo>
                  <a:pt x="1574415" y="231140"/>
                  <a:pt x="1568557" y="231140"/>
                  <a:pt x="1562698" y="233680"/>
                </a:cubicBezTo>
                <a:cubicBezTo>
                  <a:pt x="1558305" y="234950"/>
                  <a:pt x="1553911" y="234950"/>
                  <a:pt x="1550982" y="232410"/>
                </a:cubicBezTo>
                <a:cubicBezTo>
                  <a:pt x="1545124" y="228600"/>
                  <a:pt x="1537801" y="226060"/>
                  <a:pt x="1530478" y="224790"/>
                </a:cubicBezTo>
                <a:cubicBezTo>
                  <a:pt x="1524620" y="223520"/>
                  <a:pt x="1518761" y="220980"/>
                  <a:pt x="1512903" y="218440"/>
                </a:cubicBezTo>
                <a:cubicBezTo>
                  <a:pt x="1509974" y="217170"/>
                  <a:pt x="1507045" y="218440"/>
                  <a:pt x="1504116" y="218440"/>
                </a:cubicBezTo>
                <a:cubicBezTo>
                  <a:pt x="1501186" y="218440"/>
                  <a:pt x="1499722" y="219710"/>
                  <a:pt x="1496793" y="219710"/>
                </a:cubicBezTo>
                <a:cubicBezTo>
                  <a:pt x="1488005" y="220980"/>
                  <a:pt x="1479218" y="223520"/>
                  <a:pt x="1471895" y="222250"/>
                </a:cubicBezTo>
                <a:cubicBezTo>
                  <a:pt x="1461643" y="219710"/>
                  <a:pt x="1451391" y="220980"/>
                  <a:pt x="1442603" y="215900"/>
                </a:cubicBezTo>
                <a:cubicBezTo>
                  <a:pt x="1438210" y="213360"/>
                  <a:pt x="1436745" y="215900"/>
                  <a:pt x="1433816" y="215900"/>
                </a:cubicBezTo>
                <a:cubicBezTo>
                  <a:pt x="1432351" y="215900"/>
                  <a:pt x="1430887" y="215900"/>
                  <a:pt x="1427958" y="217170"/>
                </a:cubicBezTo>
                <a:cubicBezTo>
                  <a:pt x="1426493" y="220980"/>
                  <a:pt x="1420635" y="223520"/>
                  <a:pt x="1413312" y="220980"/>
                </a:cubicBezTo>
                <a:cubicBezTo>
                  <a:pt x="1408918" y="219710"/>
                  <a:pt x="1405989" y="219710"/>
                  <a:pt x="1401595" y="220980"/>
                </a:cubicBezTo>
                <a:cubicBezTo>
                  <a:pt x="1397202" y="222250"/>
                  <a:pt x="1392808" y="222250"/>
                  <a:pt x="1386950" y="223520"/>
                </a:cubicBezTo>
                <a:lnTo>
                  <a:pt x="1385485" y="223520"/>
                </a:lnTo>
                <a:cubicBezTo>
                  <a:pt x="1373769" y="229870"/>
                  <a:pt x="1362052" y="224790"/>
                  <a:pt x="1348871" y="224790"/>
                </a:cubicBezTo>
                <a:lnTo>
                  <a:pt x="1341548" y="224790"/>
                </a:lnTo>
                <a:cubicBezTo>
                  <a:pt x="1332760" y="226060"/>
                  <a:pt x="1328367" y="219710"/>
                  <a:pt x="1322509" y="215900"/>
                </a:cubicBezTo>
                <a:cubicBezTo>
                  <a:pt x="1316650" y="212090"/>
                  <a:pt x="1310792" y="207010"/>
                  <a:pt x="1304934" y="204470"/>
                </a:cubicBezTo>
                <a:cubicBezTo>
                  <a:pt x="1303469" y="203200"/>
                  <a:pt x="1299075" y="204470"/>
                  <a:pt x="1296146" y="204470"/>
                </a:cubicBezTo>
                <a:lnTo>
                  <a:pt x="1282965" y="204470"/>
                </a:lnTo>
                <a:lnTo>
                  <a:pt x="1281500" y="203200"/>
                </a:lnTo>
                <a:cubicBezTo>
                  <a:pt x="1271248" y="205740"/>
                  <a:pt x="1265390" y="200660"/>
                  <a:pt x="1258067" y="195580"/>
                </a:cubicBezTo>
                <a:cubicBezTo>
                  <a:pt x="1253674" y="193040"/>
                  <a:pt x="1247815" y="190500"/>
                  <a:pt x="1243422" y="189230"/>
                </a:cubicBezTo>
                <a:cubicBezTo>
                  <a:pt x="1237563" y="186690"/>
                  <a:pt x="1230240" y="185420"/>
                  <a:pt x="1227311" y="179070"/>
                </a:cubicBezTo>
                <a:cubicBezTo>
                  <a:pt x="1225847" y="176530"/>
                  <a:pt x="1222918" y="176530"/>
                  <a:pt x="1221453" y="173990"/>
                </a:cubicBezTo>
                <a:cubicBezTo>
                  <a:pt x="1219988" y="171450"/>
                  <a:pt x="1218524" y="168910"/>
                  <a:pt x="1218524" y="167640"/>
                </a:cubicBezTo>
                <a:cubicBezTo>
                  <a:pt x="1218524" y="165100"/>
                  <a:pt x="1219988" y="162560"/>
                  <a:pt x="1221453" y="160020"/>
                </a:cubicBezTo>
                <a:cubicBezTo>
                  <a:pt x="1222918" y="156210"/>
                  <a:pt x="1219988" y="152400"/>
                  <a:pt x="1215595" y="149860"/>
                </a:cubicBezTo>
                <a:cubicBezTo>
                  <a:pt x="1214130" y="148590"/>
                  <a:pt x="1211201" y="148590"/>
                  <a:pt x="1211201" y="147320"/>
                </a:cubicBezTo>
                <a:cubicBezTo>
                  <a:pt x="1208272" y="139700"/>
                  <a:pt x="1200949" y="137160"/>
                  <a:pt x="1195091" y="130810"/>
                </a:cubicBezTo>
                <a:cubicBezTo>
                  <a:pt x="1190697" y="127000"/>
                  <a:pt x="1187768" y="121920"/>
                  <a:pt x="1184839" y="116840"/>
                </a:cubicBezTo>
                <a:cubicBezTo>
                  <a:pt x="1181910" y="114300"/>
                  <a:pt x="1180445" y="111760"/>
                  <a:pt x="1176051" y="109220"/>
                </a:cubicBezTo>
                <a:cubicBezTo>
                  <a:pt x="1165799" y="105410"/>
                  <a:pt x="1155547" y="101600"/>
                  <a:pt x="1145295" y="96520"/>
                </a:cubicBezTo>
                <a:cubicBezTo>
                  <a:pt x="1145295" y="106680"/>
                  <a:pt x="1142366" y="104140"/>
                  <a:pt x="1140902" y="101600"/>
                </a:cubicBezTo>
                <a:cubicBezTo>
                  <a:pt x="1140902" y="97790"/>
                  <a:pt x="1137972" y="96520"/>
                  <a:pt x="1133579" y="96520"/>
                </a:cubicBezTo>
                <a:cubicBezTo>
                  <a:pt x="1133579" y="96520"/>
                  <a:pt x="1132114" y="96520"/>
                  <a:pt x="1132114" y="95250"/>
                </a:cubicBezTo>
                <a:cubicBezTo>
                  <a:pt x="1130650" y="87630"/>
                  <a:pt x="1123327" y="90170"/>
                  <a:pt x="1118933" y="88900"/>
                </a:cubicBezTo>
                <a:cubicBezTo>
                  <a:pt x="1116004" y="87630"/>
                  <a:pt x="1113075" y="86360"/>
                  <a:pt x="1110145" y="87630"/>
                </a:cubicBezTo>
                <a:cubicBezTo>
                  <a:pt x="1104287" y="88900"/>
                  <a:pt x="1099893" y="85090"/>
                  <a:pt x="1094035" y="83820"/>
                </a:cubicBezTo>
                <a:cubicBezTo>
                  <a:pt x="1092571" y="83820"/>
                  <a:pt x="1091106" y="83820"/>
                  <a:pt x="1089641" y="85090"/>
                </a:cubicBezTo>
                <a:cubicBezTo>
                  <a:pt x="1086712" y="87630"/>
                  <a:pt x="1083783" y="87630"/>
                  <a:pt x="1079389" y="85090"/>
                </a:cubicBezTo>
                <a:cubicBezTo>
                  <a:pt x="1073531" y="81280"/>
                  <a:pt x="1067673" y="81280"/>
                  <a:pt x="1060350" y="83820"/>
                </a:cubicBezTo>
                <a:cubicBezTo>
                  <a:pt x="1057421" y="85090"/>
                  <a:pt x="1054492" y="85090"/>
                  <a:pt x="1051563" y="83820"/>
                </a:cubicBezTo>
                <a:cubicBezTo>
                  <a:pt x="1045704" y="81280"/>
                  <a:pt x="1039846" y="77470"/>
                  <a:pt x="1032523" y="74930"/>
                </a:cubicBezTo>
                <a:cubicBezTo>
                  <a:pt x="1031059" y="74930"/>
                  <a:pt x="1029594" y="73660"/>
                  <a:pt x="1028129" y="73660"/>
                </a:cubicBezTo>
                <a:cubicBezTo>
                  <a:pt x="1019342" y="74930"/>
                  <a:pt x="1012019" y="72390"/>
                  <a:pt x="1003232" y="74930"/>
                </a:cubicBezTo>
                <a:cubicBezTo>
                  <a:pt x="998838" y="76200"/>
                  <a:pt x="992980" y="76200"/>
                  <a:pt x="990050" y="81280"/>
                </a:cubicBezTo>
                <a:cubicBezTo>
                  <a:pt x="988586" y="82550"/>
                  <a:pt x="984192" y="82550"/>
                  <a:pt x="981263" y="83820"/>
                </a:cubicBezTo>
                <a:cubicBezTo>
                  <a:pt x="973940" y="85090"/>
                  <a:pt x="966617" y="86360"/>
                  <a:pt x="959294" y="83820"/>
                </a:cubicBezTo>
                <a:cubicBezTo>
                  <a:pt x="953436" y="81280"/>
                  <a:pt x="946113" y="82550"/>
                  <a:pt x="940255" y="81280"/>
                </a:cubicBezTo>
                <a:cubicBezTo>
                  <a:pt x="935861" y="80010"/>
                  <a:pt x="932932" y="77470"/>
                  <a:pt x="930003" y="76200"/>
                </a:cubicBezTo>
                <a:cubicBezTo>
                  <a:pt x="928539" y="74930"/>
                  <a:pt x="927074" y="73660"/>
                  <a:pt x="925609" y="73660"/>
                </a:cubicBezTo>
                <a:cubicBezTo>
                  <a:pt x="916822" y="71120"/>
                  <a:pt x="909499" y="66040"/>
                  <a:pt x="905105" y="59690"/>
                </a:cubicBezTo>
                <a:cubicBezTo>
                  <a:pt x="902176" y="55880"/>
                  <a:pt x="897782" y="52070"/>
                  <a:pt x="894853" y="48260"/>
                </a:cubicBezTo>
                <a:cubicBezTo>
                  <a:pt x="884601" y="45720"/>
                  <a:pt x="886066" y="35560"/>
                  <a:pt x="880208" y="30480"/>
                </a:cubicBezTo>
                <a:cubicBezTo>
                  <a:pt x="875814" y="25400"/>
                  <a:pt x="871420" y="22860"/>
                  <a:pt x="864097" y="21590"/>
                </a:cubicBezTo>
                <a:lnTo>
                  <a:pt x="862633" y="21590"/>
                </a:lnTo>
                <a:cubicBezTo>
                  <a:pt x="855310" y="16510"/>
                  <a:pt x="847987" y="20320"/>
                  <a:pt x="839200" y="20320"/>
                </a:cubicBezTo>
                <a:cubicBezTo>
                  <a:pt x="836270" y="20320"/>
                  <a:pt x="831877" y="17780"/>
                  <a:pt x="828948" y="16510"/>
                </a:cubicBezTo>
                <a:cubicBezTo>
                  <a:pt x="827483" y="13970"/>
                  <a:pt x="826019" y="12700"/>
                  <a:pt x="824554" y="12700"/>
                </a:cubicBezTo>
                <a:cubicBezTo>
                  <a:pt x="815767" y="11430"/>
                  <a:pt x="808444" y="6350"/>
                  <a:pt x="801121" y="0"/>
                </a:cubicBezTo>
                <a:cubicBezTo>
                  <a:pt x="798192" y="1270"/>
                  <a:pt x="795262" y="2540"/>
                  <a:pt x="792333" y="2540"/>
                </a:cubicBezTo>
                <a:cubicBezTo>
                  <a:pt x="789404" y="3810"/>
                  <a:pt x="785010" y="3810"/>
                  <a:pt x="780617" y="3810"/>
                </a:cubicBezTo>
                <a:cubicBezTo>
                  <a:pt x="774758" y="2540"/>
                  <a:pt x="768900" y="3810"/>
                  <a:pt x="763042" y="7620"/>
                </a:cubicBezTo>
                <a:cubicBezTo>
                  <a:pt x="760113" y="8890"/>
                  <a:pt x="758648" y="10160"/>
                  <a:pt x="755719" y="11430"/>
                </a:cubicBezTo>
                <a:cubicBezTo>
                  <a:pt x="752790" y="12700"/>
                  <a:pt x="751325" y="15240"/>
                  <a:pt x="748396" y="16510"/>
                </a:cubicBezTo>
                <a:cubicBezTo>
                  <a:pt x="746932" y="17780"/>
                  <a:pt x="744002" y="17780"/>
                  <a:pt x="742538" y="19050"/>
                </a:cubicBezTo>
                <a:lnTo>
                  <a:pt x="733750" y="22860"/>
                </a:lnTo>
                <a:cubicBezTo>
                  <a:pt x="733750" y="22860"/>
                  <a:pt x="732286" y="24130"/>
                  <a:pt x="732286" y="22860"/>
                </a:cubicBezTo>
                <a:cubicBezTo>
                  <a:pt x="726428" y="20320"/>
                  <a:pt x="722034" y="25400"/>
                  <a:pt x="717640" y="27940"/>
                </a:cubicBezTo>
                <a:cubicBezTo>
                  <a:pt x="713246" y="30480"/>
                  <a:pt x="707388" y="30480"/>
                  <a:pt x="702994" y="33020"/>
                </a:cubicBezTo>
                <a:lnTo>
                  <a:pt x="701530" y="33020"/>
                </a:lnTo>
                <a:cubicBezTo>
                  <a:pt x="694207" y="34290"/>
                  <a:pt x="686884" y="36830"/>
                  <a:pt x="679561" y="38100"/>
                </a:cubicBezTo>
                <a:cubicBezTo>
                  <a:pt x="676632" y="38100"/>
                  <a:pt x="675168" y="39370"/>
                  <a:pt x="672238" y="40640"/>
                </a:cubicBezTo>
                <a:cubicBezTo>
                  <a:pt x="667845" y="41910"/>
                  <a:pt x="663451" y="44450"/>
                  <a:pt x="659057" y="45720"/>
                </a:cubicBezTo>
                <a:cubicBezTo>
                  <a:pt x="656128" y="46990"/>
                  <a:pt x="651734" y="48260"/>
                  <a:pt x="648805" y="49530"/>
                </a:cubicBezTo>
                <a:lnTo>
                  <a:pt x="644411" y="49530"/>
                </a:lnTo>
                <a:cubicBezTo>
                  <a:pt x="644411" y="49530"/>
                  <a:pt x="641482" y="49530"/>
                  <a:pt x="640018" y="52070"/>
                </a:cubicBezTo>
                <a:cubicBezTo>
                  <a:pt x="634160" y="49530"/>
                  <a:pt x="626837" y="48260"/>
                  <a:pt x="620978" y="45720"/>
                </a:cubicBezTo>
                <a:cubicBezTo>
                  <a:pt x="616585" y="44450"/>
                  <a:pt x="606333" y="46990"/>
                  <a:pt x="603403" y="50800"/>
                </a:cubicBezTo>
                <a:cubicBezTo>
                  <a:pt x="601939" y="52070"/>
                  <a:pt x="600474" y="53340"/>
                  <a:pt x="599010" y="53340"/>
                </a:cubicBezTo>
                <a:cubicBezTo>
                  <a:pt x="597545" y="53340"/>
                  <a:pt x="594616" y="52070"/>
                  <a:pt x="593151" y="52070"/>
                </a:cubicBezTo>
                <a:cubicBezTo>
                  <a:pt x="591687" y="52070"/>
                  <a:pt x="590222" y="53340"/>
                  <a:pt x="587293" y="53340"/>
                </a:cubicBezTo>
                <a:cubicBezTo>
                  <a:pt x="587293" y="54610"/>
                  <a:pt x="588758" y="55880"/>
                  <a:pt x="588758" y="57150"/>
                </a:cubicBezTo>
                <a:cubicBezTo>
                  <a:pt x="584364" y="58420"/>
                  <a:pt x="577041" y="68580"/>
                  <a:pt x="577041" y="73660"/>
                </a:cubicBezTo>
                <a:cubicBezTo>
                  <a:pt x="569718" y="76200"/>
                  <a:pt x="560931" y="77470"/>
                  <a:pt x="558002" y="85090"/>
                </a:cubicBezTo>
                <a:cubicBezTo>
                  <a:pt x="558002" y="86360"/>
                  <a:pt x="556537" y="86360"/>
                  <a:pt x="556537" y="87630"/>
                </a:cubicBezTo>
                <a:cubicBezTo>
                  <a:pt x="547750" y="88900"/>
                  <a:pt x="546285" y="96520"/>
                  <a:pt x="541891" y="102870"/>
                </a:cubicBezTo>
                <a:lnTo>
                  <a:pt x="541891" y="105410"/>
                </a:lnTo>
                <a:cubicBezTo>
                  <a:pt x="540427" y="105410"/>
                  <a:pt x="538962" y="106680"/>
                  <a:pt x="537498" y="106680"/>
                </a:cubicBezTo>
                <a:cubicBezTo>
                  <a:pt x="531639" y="109220"/>
                  <a:pt x="528710" y="113030"/>
                  <a:pt x="527246" y="119380"/>
                </a:cubicBezTo>
                <a:cubicBezTo>
                  <a:pt x="525781" y="125730"/>
                  <a:pt x="525781" y="130810"/>
                  <a:pt x="524317" y="137160"/>
                </a:cubicBezTo>
                <a:cubicBezTo>
                  <a:pt x="521387" y="135890"/>
                  <a:pt x="516994" y="138430"/>
                  <a:pt x="515529" y="134620"/>
                </a:cubicBezTo>
                <a:lnTo>
                  <a:pt x="512600" y="134620"/>
                </a:lnTo>
                <a:cubicBezTo>
                  <a:pt x="508206" y="139700"/>
                  <a:pt x="503813" y="144780"/>
                  <a:pt x="499419" y="148590"/>
                </a:cubicBezTo>
                <a:cubicBezTo>
                  <a:pt x="495025" y="151130"/>
                  <a:pt x="490631" y="152400"/>
                  <a:pt x="484773" y="154940"/>
                </a:cubicBezTo>
                <a:lnTo>
                  <a:pt x="484773" y="157480"/>
                </a:lnTo>
                <a:cubicBezTo>
                  <a:pt x="478915" y="156210"/>
                  <a:pt x="474521" y="154940"/>
                  <a:pt x="470127" y="152400"/>
                </a:cubicBezTo>
                <a:cubicBezTo>
                  <a:pt x="468663" y="152400"/>
                  <a:pt x="467198" y="151130"/>
                  <a:pt x="467198" y="151130"/>
                </a:cubicBezTo>
                <a:cubicBezTo>
                  <a:pt x="465734" y="151130"/>
                  <a:pt x="465734" y="149860"/>
                  <a:pt x="465734" y="149860"/>
                </a:cubicBezTo>
                <a:cubicBezTo>
                  <a:pt x="464269" y="149860"/>
                  <a:pt x="464269" y="151130"/>
                  <a:pt x="464269" y="152400"/>
                </a:cubicBezTo>
                <a:cubicBezTo>
                  <a:pt x="464269" y="157480"/>
                  <a:pt x="461340" y="156210"/>
                  <a:pt x="458411" y="154940"/>
                </a:cubicBezTo>
                <a:cubicBezTo>
                  <a:pt x="455482" y="153670"/>
                  <a:pt x="452552" y="153670"/>
                  <a:pt x="451088" y="157480"/>
                </a:cubicBezTo>
                <a:cubicBezTo>
                  <a:pt x="451088" y="158750"/>
                  <a:pt x="449623" y="160020"/>
                  <a:pt x="448159" y="160020"/>
                </a:cubicBezTo>
                <a:cubicBezTo>
                  <a:pt x="443765" y="161290"/>
                  <a:pt x="439371" y="162560"/>
                  <a:pt x="437907" y="166370"/>
                </a:cubicBezTo>
                <a:cubicBezTo>
                  <a:pt x="436442" y="168910"/>
                  <a:pt x="434978" y="170180"/>
                  <a:pt x="432049" y="172720"/>
                </a:cubicBezTo>
                <a:lnTo>
                  <a:pt x="410080" y="172720"/>
                </a:lnTo>
                <a:cubicBezTo>
                  <a:pt x="407151" y="172720"/>
                  <a:pt x="404222" y="172720"/>
                  <a:pt x="401292" y="173990"/>
                </a:cubicBezTo>
                <a:cubicBezTo>
                  <a:pt x="398363" y="173990"/>
                  <a:pt x="395434" y="175260"/>
                  <a:pt x="391040" y="176530"/>
                </a:cubicBezTo>
                <a:cubicBezTo>
                  <a:pt x="388111" y="177800"/>
                  <a:pt x="383718" y="180340"/>
                  <a:pt x="380788" y="181610"/>
                </a:cubicBezTo>
                <a:cubicBezTo>
                  <a:pt x="379324" y="182880"/>
                  <a:pt x="377859" y="182880"/>
                  <a:pt x="376395" y="182880"/>
                </a:cubicBezTo>
                <a:cubicBezTo>
                  <a:pt x="369072" y="182880"/>
                  <a:pt x="364678" y="186690"/>
                  <a:pt x="360284" y="190500"/>
                </a:cubicBezTo>
                <a:cubicBezTo>
                  <a:pt x="355891" y="193040"/>
                  <a:pt x="352962" y="196850"/>
                  <a:pt x="348568" y="199390"/>
                </a:cubicBezTo>
                <a:cubicBezTo>
                  <a:pt x="345639" y="200660"/>
                  <a:pt x="342710" y="201930"/>
                  <a:pt x="341245" y="203200"/>
                </a:cubicBezTo>
                <a:cubicBezTo>
                  <a:pt x="338316" y="204470"/>
                  <a:pt x="336851" y="207010"/>
                  <a:pt x="333922" y="207010"/>
                </a:cubicBezTo>
                <a:cubicBezTo>
                  <a:pt x="330993" y="208280"/>
                  <a:pt x="326599" y="208280"/>
                  <a:pt x="323670" y="207010"/>
                </a:cubicBezTo>
                <a:cubicBezTo>
                  <a:pt x="319276" y="204470"/>
                  <a:pt x="314883" y="207010"/>
                  <a:pt x="311954" y="208280"/>
                </a:cubicBezTo>
                <a:cubicBezTo>
                  <a:pt x="307560" y="209550"/>
                  <a:pt x="304631" y="212090"/>
                  <a:pt x="301702" y="213360"/>
                </a:cubicBezTo>
                <a:cubicBezTo>
                  <a:pt x="303166" y="214630"/>
                  <a:pt x="303166" y="215900"/>
                  <a:pt x="304631" y="217170"/>
                </a:cubicBezTo>
                <a:lnTo>
                  <a:pt x="300237" y="217170"/>
                </a:lnTo>
                <a:cubicBezTo>
                  <a:pt x="300237" y="218440"/>
                  <a:pt x="298772" y="219710"/>
                  <a:pt x="298772" y="220980"/>
                </a:cubicBezTo>
                <a:cubicBezTo>
                  <a:pt x="297308" y="220980"/>
                  <a:pt x="295843" y="219710"/>
                  <a:pt x="295843" y="219710"/>
                </a:cubicBezTo>
                <a:cubicBezTo>
                  <a:pt x="291450" y="222250"/>
                  <a:pt x="287056" y="224790"/>
                  <a:pt x="282662" y="226060"/>
                </a:cubicBezTo>
                <a:cubicBezTo>
                  <a:pt x="281197" y="226060"/>
                  <a:pt x="279733" y="227330"/>
                  <a:pt x="279733" y="227330"/>
                </a:cubicBezTo>
                <a:cubicBezTo>
                  <a:pt x="273875" y="226060"/>
                  <a:pt x="266552" y="227330"/>
                  <a:pt x="262158" y="223520"/>
                </a:cubicBezTo>
                <a:cubicBezTo>
                  <a:pt x="259229" y="220980"/>
                  <a:pt x="254835" y="219710"/>
                  <a:pt x="251906" y="217170"/>
                </a:cubicBezTo>
                <a:cubicBezTo>
                  <a:pt x="247512" y="214630"/>
                  <a:pt x="241654" y="215900"/>
                  <a:pt x="237260" y="222250"/>
                </a:cubicBezTo>
                <a:lnTo>
                  <a:pt x="216756" y="204470"/>
                </a:lnTo>
                <a:cubicBezTo>
                  <a:pt x="215292" y="205740"/>
                  <a:pt x="212363" y="207010"/>
                  <a:pt x="210898" y="208280"/>
                </a:cubicBezTo>
                <a:cubicBezTo>
                  <a:pt x="209433" y="208280"/>
                  <a:pt x="209433" y="209550"/>
                  <a:pt x="207969" y="209550"/>
                </a:cubicBezTo>
                <a:cubicBezTo>
                  <a:pt x="202111" y="210820"/>
                  <a:pt x="196252" y="212090"/>
                  <a:pt x="188929" y="213360"/>
                </a:cubicBezTo>
                <a:cubicBezTo>
                  <a:pt x="184536" y="214630"/>
                  <a:pt x="181607" y="215900"/>
                  <a:pt x="181607" y="220980"/>
                </a:cubicBezTo>
                <a:cubicBezTo>
                  <a:pt x="175748" y="223520"/>
                  <a:pt x="169890" y="222250"/>
                  <a:pt x="165496" y="227330"/>
                </a:cubicBezTo>
                <a:lnTo>
                  <a:pt x="161103" y="227330"/>
                </a:lnTo>
                <a:cubicBezTo>
                  <a:pt x="152315" y="223520"/>
                  <a:pt x="144992" y="224790"/>
                  <a:pt x="139134" y="231140"/>
                </a:cubicBezTo>
                <a:cubicBezTo>
                  <a:pt x="137669" y="232410"/>
                  <a:pt x="136205" y="232410"/>
                  <a:pt x="133276" y="232410"/>
                </a:cubicBezTo>
                <a:cubicBezTo>
                  <a:pt x="125953" y="231140"/>
                  <a:pt x="120095" y="234950"/>
                  <a:pt x="114236" y="238760"/>
                </a:cubicBezTo>
                <a:cubicBezTo>
                  <a:pt x="111307" y="241300"/>
                  <a:pt x="108378" y="242570"/>
                  <a:pt x="103984" y="242570"/>
                </a:cubicBezTo>
                <a:cubicBezTo>
                  <a:pt x="96661" y="243840"/>
                  <a:pt x="90803" y="243840"/>
                  <a:pt x="83480" y="243840"/>
                </a:cubicBezTo>
                <a:cubicBezTo>
                  <a:pt x="83480" y="243840"/>
                  <a:pt x="82016" y="243840"/>
                  <a:pt x="82016" y="245110"/>
                </a:cubicBezTo>
                <a:cubicBezTo>
                  <a:pt x="76157" y="251460"/>
                  <a:pt x="68834" y="251460"/>
                  <a:pt x="60047" y="251460"/>
                </a:cubicBezTo>
                <a:cubicBezTo>
                  <a:pt x="51260" y="251460"/>
                  <a:pt x="42472" y="252730"/>
                  <a:pt x="35149" y="259080"/>
                </a:cubicBezTo>
                <a:cubicBezTo>
                  <a:pt x="30756" y="262890"/>
                  <a:pt x="24897" y="265430"/>
                  <a:pt x="19039" y="269240"/>
                </a:cubicBezTo>
                <a:cubicBezTo>
                  <a:pt x="17574" y="269240"/>
                  <a:pt x="16110" y="270510"/>
                  <a:pt x="16110" y="270510"/>
                </a:cubicBezTo>
                <a:cubicBezTo>
                  <a:pt x="11716" y="270510"/>
                  <a:pt x="5858" y="269240"/>
                  <a:pt x="1464" y="269240"/>
                </a:cubicBezTo>
                <a:cubicBezTo>
                  <a:pt x="0" y="284480"/>
                  <a:pt x="2929" y="300990"/>
                  <a:pt x="4393" y="317500"/>
                </a:cubicBez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2" name="Google Shape;192;p4"/>
          <p:cNvSpPr/>
          <p:nvPr/>
        </p:nvSpPr>
        <p:spPr>
          <a:xfrm>
            <a:off x="10258986" y="9155360"/>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1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3" name="Google Shape;193;p4">
            <a:hlinkClick r:id="rId4"/>
          </p:cNvPr>
          <p:cNvSpPr/>
          <p:nvPr/>
        </p:nvSpPr>
        <p:spPr>
          <a:xfrm>
            <a:off x="7267062" y="7975569"/>
            <a:ext cx="195014" cy="262244"/>
          </a:xfrm>
          <a:custGeom>
            <a:avLst/>
            <a:gdLst/>
            <a:ahLst/>
            <a:cxnLst/>
            <a:rect l="l" t="t" r="r" b="b"/>
            <a:pathLst>
              <a:path w="195014" h="262244" extrusionOk="0">
                <a:moveTo>
                  <a:pt x="0" y="0"/>
                </a:moveTo>
                <a:lnTo>
                  <a:pt x="195014" y="0"/>
                </a:lnTo>
                <a:lnTo>
                  <a:pt x="195014" y="262244"/>
                </a:lnTo>
                <a:lnTo>
                  <a:pt x="0" y="262244"/>
                </a:lnTo>
                <a:lnTo>
                  <a:pt x="0" y="0"/>
                </a:lnTo>
                <a:close/>
              </a:path>
            </a:pathLst>
          </a:custGeom>
          <a:blipFill rotWithShape="1">
            <a:blip r:embed="rId1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01"/>
        <p:cNvGrpSpPr/>
        <p:nvPr/>
      </p:nvGrpSpPr>
      <p:grpSpPr>
        <a:xfrm>
          <a:off x="0" y="0"/>
          <a:ext cx="0" cy="0"/>
          <a:chOff x="0" y="0"/>
          <a:chExt cx="0" cy="0"/>
        </a:xfrm>
      </p:grpSpPr>
      <p:sp>
        <p:nvSpPr>
          <p:cNvPr id="202" name="Google Shape;202;p5"/>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5"/>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4" name="Google Shape;204;p5"/>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5" name="Google Shape;205;p5"/>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6" name="Google Shape;206;p5"/>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5"/>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8" name="Google Shape;208;p5"/>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9" name="Google Shape;209;p5"/>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0" name="Google Shape;210;p5"/>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1" name="Google Shape;211;p5"/>
          <p:cNvSpPr/>
          <p:nvPr/>
        </p:nvSpPr>
        <p:spPr>
          <a:xfrm>
            <a:off x="418565" y="3104782"/>
            <a:ext cx="5178465" cy="5005081"/>
          </a:xfrm>
          <a:custGeom>
            <a:avLst/>
            <a:gdLst/>
            <a:ahLst/>
            <a:cxnLst/>
            <a:rect l="l" t="t" r="r" b="b"/>
            <a:pathLst>
              <a:path w="4890689" h="4726940" extrusionOk="0">
                <a:moveTo>
                  <a:pt x="3456678" y="4662170"/>
                </a:moveTo>
                <a:cubicBezTo>
                  <a:pt x="3428407" y="4669790"/>
                  <a:pt x="3406563" y="4679950"/>
                  <a:pt x="3384717" y="4682490"/>
                </a:cubicBezTo>
                <a:cubicBezTo>
                  <a:pt x="3261356" y="4692650"/>
                  <a:pt x="3139280" y="4702810"/>
                  <a:pt x="3015919" y="4711700"/>
                </a:cubicBezTo>
                <a:cubicBezTo>
                  <a:pt x="2952954" y="4715510"/>
                  <a:pt x="2889988" y="4719320"/>
                  <a:pt x="2827023" y="4720590"/>
                </a:cubicBezTo>
                <a:cubicBezTo>
                  <a:pt x="2758917" y="4723130"/>
                  <a:pt x="2690812" y="4726940"/>
                  <a:pt x="2623991" y="4724400"/>
                </a:cubicBezTo>
                <a:cubicBezTo>
                  <a:pt x="2559741" y="4723130"/>
                  <a:pt x="2495490" y="4719320"/>
                  <a:pt x="2433810" y="4707890"/>
                </a:cubicBezTo>
                <a:cubicBezTo>
                  <a:pt x="2354139" y="4693920"/>
                  <a:pt x="2273183" y="4693920"/>
                  <a:pt x="2194798" y="4681220"/>
                </a:cubicBezTo>
                <a:cubicBezTo>
                  <a:pt x="1990481" y="4648200"/>
                  <a:pt x="1782309" y="4657090"/>
                  <a:pt x="1576708" y="4643120"/>
                </a:cubicBezTo>
                <a:cubicBezTo>
                  <a:pt x="1461057" y="4635500"/>
                  <a:pt x="1345406" y="4617720"/>
                  <a:pt x="1229755" y="4602480"/>
                </a:cubicBezTo>
                <a:cubicBezTo>
                  <a:pt x="1098684" y="4585970"/>
                  <a:pt x="967613" y="4566920"/>
                  <a:pt x="835257" y="4549140"/>
                </a:cubicBezTo>
                <a:cubicBezTo>
                  <a:pt x="738881" y="4536440"/>
                  <a:pt x="641220" y="4523740"/>
                  <a:pt x="544844" y="4511040"/>
                </a:cubicBezTo>
                <a:cubicBezTo>
                  <a:pt x="542274" y="4511040"/>
                  <a:pt x="539704" y="4509770"/>
                  <a:pt x="537134" y="4509770"/>
                </a:cubicBezTo>
                <a:cubicBezTo>
                  <a:pt x="456179" y="4475480"/>
                  <a:pt x="370083" y="4448810"/>
                  <a:pt x="295552" y="4404360"/>
                </a:cubicBezTo>
                <a:cubicBezTo>
                  <a:pt x="169621" y="4328160"/>
                  <a:pt x="115651" y="4206240"/>
                  <a:pt x="110511" y="4062730"/>
                </a:cubicBezTo>
                <a:cubicBezTo>
                  <a:pt x="109226" y="4013200"/>
                  <a:pt x="102801" y="3964940"/>
                  <a:pt x="102801" y="3915410"/>
                </a:cubicBezTo>
                <a:cubicBezTo>
                  <a:pt x="104086" y="3846830"/>
                  <a:pt x="109226" y="3779520"/>
                  <a:pt x="113081" y="3712210"/>
                </a:cubicBezTo>
                <a:cubicBezTo>
                  <a:pt x="123361" y="3511550"/>
                  <a:pt x="128501" y="3310890"/>
                  <a:pt x="113081" y="3110230"/>
                </a:cubicBezTo>
                <a:cubicBezTo>
                  <a:pt x="98946" y="2929890"/>
                  <a:pt x="86096" y="2750820"/>
                  <a:pt x="71961" y="2570480"/>
                </a:cubicBezTo>
                <a:cubicBezTo>
                  <a:pt x="62966" y="2454910"/>
                  <a:pt x="51400" y="2340610"/>
                  <a:pt x="43690" y="2225040"/>
                </a:cubicBezTo>
                <a:cubicBezTo>
                  <a:pt x="38550" y="2148840"/>
                  <a:pt x="39835" y="2071370"/>
                  <a:pt x="34695" y="1995170"/>
                </a:cubicBezTo>
                <a:cubicBezTo>
                  <a:pt x="32125" y="1951990"/>
                  <a:pt x="17990" y="1910080"/>
                  <a:pt x="16705" y="1866900"/>
                </a:cubicBezTo>
                <a:cubicBezTo>
                  <a:pt x="11565" y="1762760"/>
                  <a:pt x="10280" y="1657350"/>
                  <a:pt x="7710" y="1551940"/>
                </a:cubicBezTo>
                <a:cubicBezTo>
                  <a:pt x="6425" y="1511300"/>
                  <a:pt x="0" y="1470660"/>
                  <a:pt x="1285" y="1430020"/>
                </a:cubicBezTo>
                <a:cubicBezTo>
                  <a:pt x="2570" y="1366520"/>
                  <a:pt x="10280" y="1303020"/>
                  <a:pt x="11565" y="1239520"/>
                </a:cubicBezTo>
                <a:cubicBezTo>
                  <a:pt x="12850" y="1165860"/>
                  <a:pt x="5140" y="1092200"/>
                  <a:pt x="7710" y="1019810"/>
                </a:cubicBezTo>
                <a:cubicBezTo>
                  <a:pt x="7710" y="949960"/>
                  <a:pt x="16705" y="881380"/>
                  <a:pt x="25700" y="811530"/>
                </a:cubicBezTo>
                <a:cubicBezTo>
                  <a:pt x="28270" y="787400"/>
                  <a:pt x="46260" y="765810"/>
                  <a:pt x="51400" y="741680"/>
                </a:cubicBezTo>
                <a:cubicBezTo>
                  <a:pt x="73246" y="622300"/>
                  <a:pt x="96376" y="502920"/>
                  <a:pt x="152916" y="392430"/>
                </a:cubicBezTo>
                <a:cubicBezTo>
                  <a:pt x="165766" y="368300"/>
                  <a:pt x="186327" y="346710"/>
                  <a:pt x="205602" y="327660"/>
                </a:cubicBezTo>
                <a:cubicBezTo>
                  <a:pt x="212027" y="321310"/>
                  <a:pt x="227447" y="325120"/>
                  <a:pt x="231302" y="325120"/>
                </a:cubicBezTo>
                <a:cubicBezTo>
                  <a:pt x="240297" y="308610"/>
                  <a:pt x="245437" y="292100"/>
                  <a:pt x="255717" y="284480"/>
                </a:cubicBezTo>
                <a:cubicBezTo>
                  <a:pt x="310973" y="242570"/>
                  <a:pt x="368798" y="212090"/>
                  <a:pt x="440759" y="204470"/>
                </a:cubicBezTo>
                <a:cubicBezTo>
                  <a:pt x="494729" y="198120"/>
                  <a:pt x="547414" y="175260"/>
                  <a:pt x="601385" y="162560"/>
                </a:cubicBezTo>
                <a:cubicBezTo>
                  <a:pt x="666920" y="147320"/>
                  <a:pt x="732456" y="129540"/>
                  <a:pt x="800561" y="120650"/>
                </a:cubicBezTo>
                <a:cubicBezTo>
                  <a:pt x="862242" y="113030"/>
                  <a:pt x="921352" y="96520"/>
                  <a:pt x="984318" y="91440"/>
                </a:cubicBezTo>
                <a:cubicBezTo>
                  <a:pt x="1048568" y="86360"/>
                  <a:pt x="1112819" y="71120"/>
                  <a:pt x="1178354" y="66040"/>
                </a:cubicBezTo>
                <a:cubicBezTo>
                  <a:pt x="1355686" y="53340"/>
                  <a:pt x="1534302" y="44450"/>
                  <a:pt x="1711634" y="34290"/>
                </a:cubicBezTo>
                <a:cubicBezTo>
                  <a:pt x="1755324" y="31750"/>
                  <a:pt x="1799014" y="34290"/>
                  <a:pt x="1842705" y="35560"/>
                </a:cubicBezTo>
                <a:cubicBezTo>
                  <a:pt x="1864550" y="36830"/>
                  <a:pt x="1886395" y="41910"/>
                  <a:pt x="1909525" y="44450"/>
                </a:cubicBezTo>
                <a:cubicBezTo>
                  <a:pt x="1919805" y="45720"/>
                  <a:pt x="1930085" y="41910"/>
                  <a:pt x="1940366" y="41910"/>
                </a:cubicBezTo>
                <a:cubicBezTo>
                  <a:pt x="1971206" y="41910"/>
                  <a:pt x="2003331" y="41910"/>
                  <a:pt x="2034171" y="40640"/>
                </a:cubicBezTo>
                <a:cubicBezTo>
                  <a:pt x="2093282" y="38100"/>
                  <a:pt x="2153677" y="31750"/>
                  <a:pt x="2212788" y="31750"/>
                </a:cubicBezTo>
                <a:cubicBezTo>
                  <a:pt x="2270613" y="31750"/>
                  <a:pt x="2328439" y="35560"/>
                  <a:pt x="2386264" y="38100"/>
                </a:cubicBezTo>
                <a:lnTo>
                  <a:pt x="2432525" y="38100"/>
                </a:lnTo>
                <a:cubicBezTo>
                  <a:pt x="2503200" y="35560"/>
                  <a:pt x="2572591" y="35560"/>
                  <a:pt x="2643266" y="31750"/>
                </a:cubicBezTo>
                <a:cubicBezTo>
                  <a:pt x="2711372" y="27940"/>
                  <a:pt x="2778192" y="19050"/>
                  <a:pt x="2846298" y="15240"/>
                </a:cubicBezTo>
                <a:cubicBezTo>
                  <a:pt x="2878423" y="12700"/>
                  <a:pt x="2911834" y="12700"/>
                  <a:pt x="2943959" y="19050"/>
                </a:cubicBezTo>
                <a:cubicBezTo>
                  <a:pt x="2992789" y="27940"/>
                  <a:pt x="3039049" y="33020"/>
                  <a:pt x="3087880" y="19050"/>
                </a:cubicBezTo>
                <a:cubicBezTo>
                  <a:pt x="3105870" y="13970"/>
                  <a:pt x="3129000" y="22860"/>
                  <a:pt x="3149560" y="25400"/>
                </a:cubicBezTo>
                <a:cubicBezTo>
                  <a:pt x="3158555" y="26670"/>
                  <a:pt x="3168836" y="29210"/>
                  <a:pt x="3173976" y="25400"/>
                </a:cubicBezTo>
                <a:cubicBezTo>
                  <a:pt x="3208671" y="0"/>
                  <a:pt x="3240796" y="6350"/>
                  <a:pt x="3274206" y="27940"/>
                </a:cubicBezTo>
                <a:cubicBezTo>
                  <a:pt x="3278062" y="30480"/>
                  <a:pt x="3288342" y="24130"/>
                  <a:pt x="3296052" y="24130"/>
                </a:cubicBezTo>
                <a:cubicBezTo>
                  <a:pt x="3326892" y="24130"/>
                  <a:pt x="3357732" y="24130"/>
                  <a:pt x="3389857" y="25400"/>
                </a:cubicBezTo>
                <a:cubicBezTo>
                  <a:pt x="3412987" y="26670"/>
                  <a:pt x="3434833" y="34290"/>
                  <a:pt x="3457963" y="36830"/>
                </a:cubicBezTo>
                <a:cubicBezTo>
                  <a:pt x="3508078" y="43180"/>
                  <a:pt x="3559479" y="53340"/>
                  <a:pt x="3610879" y="53340"/>
                </a:cubicBezTo>
                <a:cubicBezTo>
                  <a:pt x="3707255" y="54610"/>
                  <a:pt x="3803631" y="58420"/>
                  <a:pt x="3898721" y="78740"/>
                </a:cubicBezTo>
                <a:cubicBezTo>
                  <a:pt x="3987387" y="97790"/>
                  <a:pt x="4078623" y="97790"/>
                  <a:pt x="4168573" y="113030"/>
                </a:cubicBezTo>
                <a:cubicBezTo>
                  <a:pt x="4222544" y="121920"/>
                  <a:pt x="4277799" y="138430"/>
                  <a:pt x="4324060" y="165100"/>
                </a:cubicBezTo>
                <a:cubicBezTo>
                  <a:pt x="4374175" y="193040"/>
                  <a:pt x="4412726" y="238760"/>
                  <a:pt x="4457701" y="276860"/>
                </a:cubicBezTo>
                <a:cubicBezTo>
                  <a:pt x="4474406" y="290830"/>
                  <a:pt x="4498821" y="300990"/>
                  <a:pt x="4510386" y="318770"/>
                </a:cubicBezTo>
                <a:cubicBezTo>
                  <a:pt x="4543797" y="367030"/>
                  <a:pt x="4573352" y="417830"/>
                  <a:pt x="4602907" y="468630"/>
                </a:cubicBezTo>
                <a:cubicBezTo>
                  <a:pt x="4624752" y="505460"/>
                  <a:pt x="4646597" y="543560"/>
                  <a:pt x="4663303" y="581660"/>
                </a:cubicBezTo>
                <a:cubicBezTo>
                  <a:pt x="4681293" y="626110"/>
                  <a:pt x="4695428" y="671830"/>
                  <a:pt x="4709563" y="718820"/>
                </a:cubicBezTo>
                <a:cubicBezTo>
                  <a:pt x="4731408" y="792480"/>
                  <a:pt x="4757108" y="866140"/>
                  <a:pt x="4771243" y="942340"/>
                </a:cubicBezTo>
                <a:cubicBezTo>
                  <a:pt x="4791804" y="1049020"/>
                  <a:pt x="4802084" y="1158240"/>
                  <a:pt x="4817504" y="1266190"/>
                </a:cubicBezTo>
                <a:cubicBezTo>
                  <a:pt x="4822644" y="1301750"/>
                  <a:pt x="4829069" y="1337310"/>
                  <a:pt x="4831639" y="1372870"/>
                </a:cubicBezTo>
                <a:cubicBezTo>
                  <a:pt x="4839349" y="1474470"/>
                  <a:pt x="4844489" y="1574800"/>
                  <a:pt x="4850914" y="1676400"/>
                </a:cubicBezTo>
                <a:cubicBezTo>
                  <a:pt x="4859909" y="1802130"/>
                  <a:pt x="4872760" y="1926590"/>
                  <a:pt x="4879184" y="2052320"/>
                </a:cubicBezTo>
                <a:cubicBezTo>
                  <a:pt x="4885610" y="2172970"/>
                  <a:pt x="4890689" y="2294890"/>
                  <a:pt x="4888149" y="2416810"/>
                </a:cubicBezTo>
                <a:cubicBezTo>
                  <a:pt x="4884324" y="2620010"/>
                  <a:pt x="4874044" y="2821940"/>
                  <a:pt x="4863764" y="3025140"/>
                </a:cubicBezTo>
                <a:cubicBezTo>
                  <a:pt x="4857339" y="3150870"/>
                  <a:pt x="4848344" y="3275330"/>
                  <a:pt x="4835494" y="3399790"/>
                </a:cubicBezTo>
                <a:cubicBezTo>
                  <a:pt x="4822644" y="3524250"/>
                  <a:pt x="4803368" y="3647440"/>
                  <a:pt x="4789234" y="3771900"/>
                </a:cubicBezTo>
                <a:cubicBezTo>
                  <a:pt x="4778953" y="3858260"/>
                  <a:pt x="4776384" y="3944620"/>
                  <a:pt x="4764818" y="4029710"/>
                </a:cubicBezTo>
                <a:cubicBezTo>
                  <a:pt x="4754538" y="4107180"/>
                  <a:pt x="4715988" y="4175760"/>
                  <a:pt x="4664587" y="4232910"/>
                </a:cubicBezTo>
                <a:cubicBezTo>
                  <a:pt x="4622182" y="4281170"/>
                  <a:pt x="4588772" y="4335780"/>
                  <a:pt x="4545082" y="4382770"/>
                </a:cubicBezTo>
                <a:cubicBezTo>
                  <a:pt x="4506532" y="4424680"/>
                  <a:pt x="4464126" y="4466590"/>
                  <a:pt x="4397306" y="4467860"/>
                </a:cubicBezTo>
                <a:cubicBezTo>
                  <a:pt x="4381885" y="4467860"/>
                  <a:pt x="4367750" y="4483100"/>
                  <a:pt x="4352330" y="4490720"/>
                </a:cubicBezTo>
                <a:cubicBezTo>
                  <a:pt x="4286795" y="4518660"/>
                  <a:pt x="4218689" y="4542790"/>
                  <a:pt x="4154438" y="4573270"/>
                </a:cubicBezTo>
                <a:cubicBezTo>
                  <a:pt x="4036218" y="4629150"/>
                  <a:pt x="3909002" y="4638040"/>
                  <a:pt x="3781785" y="4643120"/>
                </a:cubicBezTo>
                <a:cubicBezTo>
                  <a:pt x="3732955" y="4645660"/>
                  <a:pt x="3682840" y="4641850"/>
                  <a:pt x="3634009" y="4645660"/>
                </a:cubicBezTo>
                <a:cubicBezTo>
                  <a:pt x="3609594" y="4646930"/>
                  <a:pt x="3586464" y="4658360"/>
                  <a:pt x="3563334" y="4663440"/>
                </a:cubicBezTo>
                <a:cubicBezTo>
                  <a:pt x="3553054" y="4665980"/>
                  <a:pt x="3542774" y="4664710"/>
                  <a:pt x="3531208" y="4665980"/>
                </a:cubicBezTo>
                <a:cubicBezTo>
                  <a:pt x="3515789" y="4667250"/>
                  <a:pt x="3500368" y="4671060"/>
                  <a:pt x="3484948" y="4669790"/>
                </a:cubicBezTo>
                <a:cubicBezTo>
                  <a:pt x="3469528" y="4667250"/>
                  <a:pt x="3459248" y="4662170"/>
                  <a:pt x="3456678" y="4662170"/>
                </a:cubicBezTo>
                <a:close/>
              </a:path>
            </a:pathLst>
          </a:custGeom>
          <a:blipFill rotWithShape="1">
            <a:blip r:embed="rId7">
              <a:alphaModFix/>
            </a:blip>
            <a:stretch>
              <a:fillRect/>
            </a:stretch>
          </a:blipFill>
          <a:ln w="190500" cap="sq" cmpd="sng">
            <a:solidFill>
              <a:srgbClr val="5A954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2" name="Google Shape;212;p5"/>
          <p:cNvSpPr/>
          <p:nvPr/>
        </p:nvSpPr>
        <p:spPr>
          <a:xfrm>
            <a:off x="5977526" y="2035192"/>
            <a:ext cx="6575175" cy="6430059"/>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a:alphaModFix/>
            </a:blip>
            <a:stretch>
              <a:fillRect/>
            </a:stretch>
          </a:blipFill>
          <a:ln w="190500" cap="sq" cmpd="sng">
            <a:solidFill>
              <a:srgbClr val="93C808"/>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3" name="Google Shape;213;p5"/>
          <p:cNvSpPr/>
          <p:nvPr/>
        </p:nvSpPr>
        <p:spPr>
          <a:xfrm rot="423819">
            <a:off x="12889999" y="1082444"/>
            <a:ext cx="5371227" cy="5874512"/>
          </a:xfrm>
          <a:custGeom>
            <a:avLst/>
            <a:gdLst/>
            <a:ahLst/>
            <a:cxnLst/>
            <a:rect l="l" t="t" r="r" b="b"/>
            <a:pathLst>
              <a:path w="4833620" h="5286532" extrusionOk="0">
                <a:moveTo>
                  <a:pt x="3416300" y="5214379"/>
                </a:moveTo>
                <a:cubicBezTo>
                  <a:pt x="3388360" y="5222903"/>
                  <a:pt x="3366770" y="5234268"/>
                  <a:pt x="3345180" y="5237110"/>
                </a:cubicBezTo>
                <a:cubicBezTo>
                  <a:pt x="3223260" y="5248475"/>
                  <a:pt x="3102610" y="5259840"/>
                  <a:pt x="2980690" y="5269785"/>
                </a:cubicBezTo>
                <a:cubicBezTo>
                  <a:pt x="2918460" y="5274047"/>
                  <a:pt x="2856230" y="5278309"/>
                  <a:pt x="2794000" y="5279730"/>
                </a:cubicBezTo>
                <a:cubicBezTo>
                  <a:pt x="2726690" y="5282571"/>
                  <a:pt x="2659380" y="5286532"/>
                  <a:pt x="2593340" y="5283992"/>
                </a:cubicBezTo>
                <a:cubicBezTo>
                  <a:pt x="2529840" y="5282571"/>
                  <a:pt x="2466340" y="5278309"/>
                  <a:pt x="2405380" y="5265523"/>
                </a:cubicBezTo>
                <a:cubicBezTo>
                  <a:pt x="2326640" y="5249896"/>
                  <a:pt x="2246630" y="5249896"/>
                  <a:pt x="2169160" y="5235689"/>
                </a:cubicBezTo>
                <a:cubicBezTo>
                  <a:pt x="1967230" y="5198751"/>
                  <a:pt x="1761490" y="5208696"/>
                  <a:pt x="1558290" y="5193069"/>
                </a:cubicBezTo>
                <a:cubicBezTo>
                  <a:pt x="1443990" y="5184545"/>
                  <a:pt x="1329690" y="5164655"/>
                  <a:pt x="1215390" y="5147607"/>
                </a:cubicBezTo>
                <a:cubicBezTo>
                  <a:pt x="1085850" y="5129138"/>
                  <a:pt x="956310" y="5107828"/>
                  <a:pt x="825500" y="5087939"/>
                </a:cubicBezTo>
                <a:cubicBezTo>
                  <a:pt x="730250" y="5073732"/>
                  <a:pt x="633730" y="5059526"/>
                  <a:pt x="538480" y="5045319"/>
                </a:cubicBezTo>
                <a:cubicBezTo>
                  <a:pt x="535940" y="5045319"/>
                  <a:pt x="533400" y="5043898"/>
                  <a:pt x="530860" y="5043898"/>
                </a:cubicBezTo>
                <a:cubicBezTo>
                  <a:pt x="450850" y="5005540"/>
                  <a:pt x="365760" y="4975706"/>
                  <a:pt x="292100" y="4925983"/>
                </a:cubicBezTo>
                <a:cubicBezTo>
                  <a:pt x="167640" y="4840742"/>
                  <a:pt x="114300" y="4704358"/>
                  <a:pt x="109220" y="4543822"/>
                </a:cubicBezTo>
                <a:cubicBezTo>
                  <a:pt x="107950" y="4488416"/>
                  <a:pt x="101600" y="4434430"/>
                  <a:pt x="101600" y="4379024"/>
                </a:cubicBezTo>
                <a:cubicBezTo>
                  <a:pt x="102870" y="4302308"/>
                  <a:pt x="107950" y="4227012"/>
                  <a:pt x="111760" y="4151717"/>
                </a:cubicBezTo>
                <a:cubicBezTo>
                  <a:pt x="121920" y="3927251"/>
                  <a:pt x="127000" y="3702785"/>
                  <a:pt x="111760" y="3478319"/>
                </a:cubicBezTo>
                <a:cubicBezTo>
                  <a:pt x="97790" y="3276584"/>
                  <a:pt x="85090" y="3076269"/>
                  <a:pt x="71120" y="2874534"/>
                </a:cubicBezTo>
                <a:cubicBezTo>
                  <a:pt x="62230" y="2745253"/>
                  <a:pt x="50800" y="2617392"/>
                  <a:pt x="43180" y="2488111"/>
                </a:cubicBezTo>
                <a:cubicBezTo>
                  <a:pt x="38100" y="2402871"/>
                  <a:pt x="39370" y="2316210"/>
                  <a:pt x="34290" y="2230970"/>
                </a:cubicBezTo>
                <a:cubicBezTo>
                  <a:pt x="31750" y="2182667"/>
                  <a:pt x="17780" y="2135785"/>
                  <a:pt x="16510" y="2087482"/>
                </a:cubicBezTo>
                <a:cubicBezTo>
                  <a:pt x="11430" y="1970987"/>
                  <a:pt x="10160" y="1853071"/>
                  <a:pt x="7620" y="1735156"/>
                </a:cubicBezTo>
                <a:cubicBezTo>
                  <a:pt x="6350" y="1689694"/>
                  <a:pt x="0" y="1644233"/>
                  <a:pt x="1270" y="1598771"/>
                </a:cubicBezTo>
                <a:cubicBezTo>
                  <a:pt x="2540" y="1527738"/>
                  <a:pt x="10160" y="1456704"/>
                  <a:pt x="11430" y="1385671"/>
                </a:cubicBezTo>
                <a:cubicBezTo>
                  <a:pt x="12700" y="1303272"/>
                  <a:pt x="5080" y="1220873"/>
                  <a:pt x="7620" y="1139895"/>
                </a:cubicBezTo>
                <a:cubicBezTo>
                  <a:pt x="7620" y="1061758"/>
                  <a:pt x="16510" y="985042"/>
                  <a:pt x="25400" y="906905"/>
                </a:cubicBezTo>
                <a:cubicBezTo>
                  <a:pt x="27940" y="879912"/>
                  <a:pt x="45720" y="855760"/>
                  <a:pt x="50800" y="828768"/>
                </a:cubicBezTo>
                <a:cubicBezTo>
                  <a:pt x="72390" y="695225"/>
                  <a:pt x="95250" y="561682"/>
                  <a:pt x="151130" y="438083"/>
                </a:cubicBezTo>
                <a:cubicBezTo>
                  <a:pt x="163830" y="411091"/>
                  <a:pt x="184150" y="386939"/>
                  <a:pt x="203200" y="365629"/>
                </a:cubicBezTo>
                <a:cubicBezTo>
                  <a:pt x="209550" y="358526"/>
                  <a:pt x="224790" y="362788"/>
                  <a:pt x="228600" y="362788"/>
                </a:cubicBezTo>
                <a:cubicBezTo>
                  <a:pt x="237490" y="344319"/>
                  <a:pt x="242570" y="325850"/>
                  <a:pt x="252730" y="317326"/>
                </a:cubicBezTo>
                <a:cubicBezTo>
                  <a:pt x="307340" y="270444"/>
                  <a:pt x="364490" y="236348"/>
                  <a:pt x="435610" y="227824"/>
                </a:cubicBezTo>
                <a:cubicBezTo>
                  <a:pt x="488950" y="220721"/>
                  <a:pt x="541020" y="195149"/>
                  <a:pt x="594360" y="180942"/>
                </a:cubicBezTo>
                <a:cubicBezTo>
                  <a:pt x="659130" y="163894"/>
                  <a:pt x="723900" y="144004"/>
                  <a:pt x="791210" y="134060"/>
                </a:cubicBezTo>
                <a:cubicBezTo>
                  <a:pt x="852170" y="125536"/>
                  <a:pt x="910590" y="107067"/>
                  <a:pt x="972820" y="101384"/>
                </a:cubicBezTo>
                <a:cubicBezTo>
                  <a:pt x="1036320" y="95702"/>
                  <a:pt x="1099820" y="78654"/>
                  <a:pt x="1164590" y="72971"/>
                </a:cubicBezTo>
                <a:cubicBezTo>
                  <a:pt x="1339850" y="58764"/>
                  <a:pt x="1516380" y="48819"/>
                  <a:pt x="1691640" y="37454"/>
                </a:cubicBezTo>
                <a:cubicBezTo>
                  <a:pt x="1734820" y="34613"/>
                  <a:pt x="1778000" y="37454"/>
                  <a:pt x="1821180" y="38875"/>
                </a:cubicBezTo>
                <a:cubicBezTo>
                  <a:pt x="1842770" y="40295"/>
                  <a:pt x="1864360" y="45978"/>
                  <a:pt x="1887220" y="48819"/>
                </a:cubicBezTo>
                <a:cubicBezTo>
                  <a:pt x="1897380" y="50240"/>
                  <a:pt x="1907540" y="45978"/>
                  <a:pt x="1917700" y="45978"/>
                </a:cubicBezTo>
                <a:cubicBezTo>
                  <a:pt x="1948180" y="45978"/>
                  <a:pt x="1979930" y="45978"/>
                  <a:pt x="2010410" y="44557"/>
                </a:cubicBezTo>
                <a:cubicBezTo>
                  <a:pt x="2068830" y="41716"/>
                  <a:pt x="2128520" y="34613"/>
                  <a:pt x="2186940" y="34613"/>
                </a:cubicBezTo>
                <a:cubicBezTo>
                  <a:pt x="2244090" y="34613"/>
                  <a:pt x="2301240" y="38875"/>
                  <a:pt x="2358390" y="41716"/>
                </a:cubicBezTo>
                <a:lnTo>
                  <a:pt x="2404110" y="41716"/>
                </a:lnTo>
                <a:cubicBezTo>
                  <a:pt x="2473960" y="38875"/>
                  <a:pt x="2542540" y="38875"/>
                  <a:pt x="2612390" y="34613"/>
                </a:cubicBezTo>
                <a:cubicBezTo>
                  <a:pt x="2679700" y="30351"/>
                  <a:pt x="2745740" y="20406"/>
                  <a:pt x="2813050" y="16144"/>
                </a:cubicBezTo>
                <a:cubicBezTo>
                  <a:pt x="2844800" y="13303"/>
                  <a:pt x="2877820" y="13303"/>
                  <a:pt x="2909570" y="20406"/>
                </a:cubicBezTo>
                <a:cubicBezTo>
                  <a:pt x="2957830" y="30351"/>
                  <a:pt x="3003550" y="36033"/>
                  <a:pt x="3051810" y="20406"/>
                </a:cubicBezTo>
                <a:cubicBezTo>
                  <a:pt x="3069590" y="14723"/>
                  <a:pt x="3092450" y="24668"/>
                  <a:pt x="3112770" y="27509"/>
                </a:cubicBezTo>
                <a:cubicBezTo>
                  <a:pt x="3121660" y="28930"/>
                  <a:pt x="3131820" y="31771"/>
                  <a:pt x="3136900" y="27509"/>
                </a:cubicBezTo>
                <a:cubicBezTo>
                  <a:pt x="3171190" y="0"/>
                  <a:pt x="3202940" y="6350"/>
                  <a:pt x="3235960" y="30351"/>
                </a:cubicBezTo>
                <a:cubicBezTo>
                  <a:pt x="3239770" y="33192"/>
                  <a:pt x="3249930" y="26089"/>
                  <a:pt x="3257550" y="26089"/>
                </a:cubicBezTo>
                <a:cubicBezTo>
                  <a:pt x="3288030" y="26089"/>
                  <a:pt x="3318510" y="26089"/>
                  <a:pt x="3350260" y="27509"/>
                </a:cubicBezTo>
                <a:cubicBezTo>
                  <a:pt x="3373120" y="28930"/>
                  <a:pt x="3394710" y="37454"/>
                  <a:pt x="3417570" y="40295"/>
                </a:cubicBezTo>
                <a:cubicBezTo>
                  <a:pt x="3467100" y="47399"/>
                  <a:pt x="3517900" y="58764"/>
                  <a:pt x="3568700" y="58764"/>
                </a:cubicBezTo>
                <a:cubicBezTo>
                  <a:pt x="3663950" y="60185"/>
                  <a:pt x="3759200" y="64447"/>
                  <a:pt x="3853180" y="87178"/>
                </a:cubicBezTo>
                <a:cubicBezTo>
                  <a:pt x="3940810" y="108488"/>
                  <a:pt x="4030980" y="108488"/>
                  <a:pt x="4119880" y="125536"/>
                </a:cubicBezTo>
                <a:cubicBezTo>
                  <a:pt x="4173220" y="135480"/>
                  <a:pt x="4227830" y="153949"/>
                  <a:pt x="4273550" y="183783"/>
                </a:cubicBezTo>
                <a:cubicBezTo>
                  <a:pt x="4323080" y="215038"/>
                  <a:pt x="4361180" y="266182"/>
                  <a:pt x="4405630" y="308802"/>
                </a:cubicBezTo>
                <a:cubicBezTo>
                  <a:pt x="4422140" y="324430"/>
                  <a:pt x="4446270" y="335795"/>
                  <a:pt x="4457700" y="355684"/>
                </a:cubicBezTo>
                <a:cubicBezTo>
                  <a:pt x="4490720" y="409670"/>
                  <a:pt x="4519930" y="466497"/>
                  <a:pt x="4549140" y="523324"/>
                </a:cubicBezTo>
                <a:cubicBezTo>
                  <a:pt x="4570730" y="564523"/>
                  <a:pt x="4592320" y="607143"/>
                  <a:pt x="4608830" y="649763"/>
                </a:cubicBezTo>
                <a:cubicBezTo>
                  <a:pt x="4626610" y="699487"/>
                  <a:pt x="4640580" y="750631"/>
                  <a:pt x="4654550" y="803196"/>
                </a:cubicBezTo>
                <a:cubicBezTo>
                  <a:pt x="4676140" y="885595"/>
                  <a:pt x="4701540" y="967993"/>
                  <a:pt x="4715510" y="1053234"/>
                </a:cubicBezTo>
                <a:cubicBezTo>
                  <a:pt x="4735830" y="1172570"/>
                  <a:pt x="4745990" y="1294748"/>
                  <a:pt x="4761230" y="1415505"/>
                </a:cubicBezTo>
                <a:cubicBezTo>
                  <a:pt x="4766310" y="1455284"/>
                  <a:pt x="4772660" y="1495062"/>
                  <a:pt x="4775200" y="1534841"/>
                </a:cubicBezTo>
                <a:cubicBezTo>
                  <a:pt x="4782820" y="1648495"/>
                  <a:pt x="4787900" y="1760728"/>
                  <a:pt x="4794250" y="1874381"/>
                </a:cubicBezTo>
                <a:cubicBezTo>
                  <a:pt x="4803140" y="2015028"/>
                  <a:pt x="4815840" y="2154254"/>
                  <a:pt x="4822190" y="2294900"/>
                </a:cubicBezTo>
                <a:cubicBezTo>
                  <a:pt x="4828540" y="2429864"/>
                  <a:pt x="4833620" y="2566248"/>
                  <a:pt x="4831080" y="2702633"/>
                </a:cubicBezTo>
                <a:cubicBezTo>
                  <a:pt x="4827270" y="2929940"/>
                  <a:pt x="4817110" y="3155827"/>
                  <a:pt x="4806950" y="3383134"/>
                </a:cubicBezTo>
                <a:cubicBezTo>
                  <a:pt x="4800600" y="3523781"/>
                  <a:pt x="4791710" y="3663006"/>
                  <a:pt x="4779010" y="3802232"/>
                </a:cubicBezTo>
                <a:cubicBezTo>
                  <a:pt x="4766310" y="3941458"/>
                  <a:pt x="4747260" y="4079263"/>
                  <a:pt x="4733290" y="4218489"/>
                </a:cubicBezTo>
                <a:cubicBezTo>
                  <a:pt x="4723130" y="4315094"/>
                  <a:pt x="4720590" y="4411700"/>
                  <a:pt x="4709160" y="4506885"/>
                </a:cubicBezTo>
                <a:cubicBezTo>
                  <a:pt x="4699000" y="4593546"/>
                  <a:pt x="4660900" y="4670262"/>
                  <a:pt x="4610100" y="4734192"/>
                </a:cubicBezTo>
                <a:cubicBezTo>
                  <a:pt x="4568190" y="4788177"/>
                  <a:pt x="4535170" y="4849266"/>
                  <a:pt x="4491990" y="4901831"/>
                </a:cubicBezTo>
                <a:cubicBezTo>
                  <a:pt x="4453890" y="4948713"/>
                  <a:pt x="4411980" y="4995596"/>
                  <a:pt x="4345940" y="4997016"/>
                </a:cubicBezTo>
                <a:cubicBezTo>
                  <a:pt x="4330700" y="4997016"/>
                  <a:pt x="4316730" y="5014064"/>
                  <a:pt x="4301490" y="5022588"/>
                </a:cubicBezTo>
                <a:cubicBezTo>
                  <a:pt x="4236720" y="5053843"/>
                  <a:pt x="4169410" y="5080836"/>
                  <a:pt x="4105910" y="5114932"/>
                </a:cubicBezTo>
                <a:cubicBezTo>
                  <a:pt x="3989070" y="5177441"/>
                  <a:pt x="3863340" y="5187386"/>
                  <a:pt x="3737610" y="5193069"/>
                </a:cubicBezTo>
                <a:cubicBezTo>
                  <a:pt x="3689350" y="5195910"/>
                  <a:pt x="3639820" y="5191648"/>
                  <a:pt x="3591560" y="5195910"/>
                </a:cubicBezTo>
                <a:cubicBezTo>
                  <a:pt x="3567430" y="5197331"/>
                  <a:pt x="3544570" y="5210117"/>
                  <a:pt x="3521710" y="5215799"/>
                </a:cubicBezTo>
                <a:cubicBezTo>
                  <a:pt x="3511550" y="5218641"/>
                  <a:pt x="3501390" y="5217220"/>
                  <a:pt x="3489960" y="5218641"/>
                </a:cubicBezTo>
                <a:cubicBezTo>
                  <a:pt x="3474720" y="5220062"/>
                  <a:pt x="3459480" y="5224324"/>
                  <a:pt x="3444240" y="5222903"/>
                </a:cubicBezTo>
                <a:cubicBezTo>
                  <a:pt x="3429000" y="5220062"/>
                  <a:pt x="3418840" y="5214379"/>
                  <a:pt x="3416300" y="5214379"/>
                </a:cubicBezTo>
                <a:close/>
              </a:path>
            </a:pathLst>
          </a:custGeom>
          <a:blipFill rotWithShape="1">
            <a:blip r:embed="rId9">
              <a:alphaModFix/>
            </a:blip>
            <a:stretch>
              <a:fillRect/>
            </a:stretch>
          </a:blipFill>
          <a:ln w="1905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5"/>
          <p:cNvSpPr/>
          <p:nvPr/>
        </p:nvSpPr>
        <p:spPr>
          <a:xfrm rot="-363046" flipH="1">
            <a:off x="2764635" y="284880"/>
            <a:ext cx="5654033" cy="4708268"/>
          </a:xfrm>
          <a:custGeom>
            <a:avLst/>
            <a:gdLst/>
            <a:ahLst/>
            <a:cxnLst/>
            <a:rect l="l" t="t" r="r" b="b"/>
            <a:pathLst>
              <a:path w="5654033" h="4708268" extrusionOk="0">
                <a:moveTo>
                  <a:pt x="5654033" y="0"/>
                </a:moveTo>
                <a:lnTo>
                  <a:pt x="0" y="0"/>
                </a:lnTo>
                <a:lnTo>
                  <a:pt x="0" y="4708268"/>
                </a:lnTo>
                <a:lnTo>
                  <a:pt x="5654033" y="4708268"/>
                </a:lnTo>
                <a:lnTo>
                  <a:pt x="5654033"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5"/>
          <p:cNvSpPr txBox="1"/>
          <p:nvPr/>
        </p:nvSpPr>
        <p:spPr>
          <a:xfrm>
            <a:off x="4103442" y="1388925"/>
            <a:ext cx="3367044" cy="187230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7317" b="1">
                <a:solidFill>
                  <a:srgbClr val="000000"/>
                </a:solidFill>
                <a:latin typeface="Tahoma"/>
                <a:ea typeface="Tahoma"/>
                <a:cs typeface="Tahoma"/>
                <a:sym typeface="Tahoma"/>
              </a:rPr>
              <a:t>Pwy ydw 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23"/>
        <p:cNvGrpSpPr/>
        <p:nvPr/>
      </p:nvGrpSpPr>
      <p:grpSpPr>
        <a:xfrm>
          <a:off x="0" y="0"/>
          <a:ext cx="0" cy="0"/>
          <a:chOff x="0" y="0"/>
          <a:chExt cx="0" cy="0"/>
        </a:xfrm>
      </p:grpSpPr>
      <p:sp>
        <p:nvSpPr>
          <p:cNvPr id="224" name="Google Shape;224;p6"/>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5" name="Google Shape;225;p6"/>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6" name="Google Shape;226;p6"/>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6"/>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8" name="Google Shape;228;p6"/>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6"/>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0" name="Google Shape;230;p6"/>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1" name="Google Shape;231;p6"/>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2" name="Google Shape;232;p6"/>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3" name="Google Shape;233;p6"/>
          <p:cNvSpPr/>
          <p:nvPr/>
        </p:nvSpPr>
        <p:spPr>
          <a:xfrm rot="-295450">
            <a:off x="376533" y="3363241"/>
            <a:ext cx="5550650" cy="542814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a:alphaModFix/>
            </a:blip>
            <a:stretch>
              <a:fillRect/>
            </a:stretch>
          </a:blipFill>
          <a:ln w="190500" cap="sq" cmpd="sng">
            <a:solidFill>
              <a:srgbClr val="F08048"/>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6"/>
          <p:cNvSpPr/>
          <p:nvPr/>
        </p:nvSpPr>
        <p:spPr>
          <a:xfrm>
            <a:off x="6511808" y="1535269"/>
            <a:ext cx="6674190" cy="6526889"/>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a:alphaModFix/>
            </a:blip>
            <a:stretch>
              <a:fillRect/>
            </a:stretch>
          </a:blipFill>
          <a:ln w="190500" cap="sq" cmpd="sng">
            <a:solidFill>
              <a:srgbClr val="F6B26C"/>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5" name="Google Shape;235;p6"/>
          <p:cNvSpPr/>
          <p:nvPr/>
        </p:nvSpPr>
        <p:spPr>
          <a:xfrm rot="-363046" flipH="1">
            <a:off x="2370489" y="284880"/>
            <a:ext cx="5654033" cy="4708268"/>
          </a:xfrm>
          <a:custGeom>
            <a:avLst/>
            <a:gdLst/>
            <a:ahLst/>
            <a:cxnLst/>
            <a:rect l="l" t="t" r="r" b="b"/>
            <a:pathLst>
              <a:path w="5654033" h="4708268" extrusionOk="0">
                <a:moveTo>
                  <a:pt x="5654033" y="0"/>
                </a:moveTo>
                <a:lnTo>
                  <a:pt x="0" y="0"/>
                </a:lnTo>
                <a:lnTo>
                  <a:pt x="0" y="4708268"/>
                </a:lnTo>
                <a:lnTo>
                  <a:pt x="5654033" y="4708268"/>
                </a:lnTo>
                <a:lnTo>
                  <a:pt x="5654033"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6"/>
          <p:cNvSpPr txBox="1"/>
          <p:nvPr/>
        </p:nvSpPr>
        <p:spPr>
          <a:xfrm>
            <a:off x="3532000" y="1388925"/>
            <a:ext cx="3367044" cy="187230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7317" b="1">
                <a:solidFill>
                  <a:srgbClr val="000000"/>
                </a:solidFill>
                <a:latin typeface="Tahoma"/>
                <a:ea typeface="Tahoma"/>
                <a:cs typeface="Tahoma"/>
                <a:sym typeface="Tahoma"/>
              </a:rPr>
              <a:t>Pwy ydw i?</a:t>
            </a:r>
            <a:endParaRPr/>
          </a:p>
        </p:txBody>
      </p:sp>
      <p:sp>
        <p:nvSpPr>
          <p:cNvPr id="237" name="Google Shape;237;p6"/>
          <p:cNvSpPr/>
          <p:nvPr/>
        </p:nvSpPr>
        <p:spPr>
          <a:xfrm>
            <a:off x="13493901" y="2255341"/>
            <a:ext cx="4799143" cy="469322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a:alphaModFix/>
            </a:blip>
            <a:stretch>
              <a:fillRect/>
            </a:stretch>
          </a:blipFill>
          <a:ln w="190500" cap="sq" cmpd="sng">
            <a:solidFill>
              <a:srgbClr val="D8B283"/>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45"/>
        <p:cNvGrpSpPr/>
        <p:nvPr/>
      </p:nvGrpSpPr>
      <p:grpSpPr>
        <a:xfrm>
          <a:off x="0" y="0"/>
          <a:ext cx="0" cy="0"/>
          <a:chOff x="0" y="0"/>
          <a:chExt cx="0" cy="0"/>
        </a:xfrm>
      </p:grpSpPr>
      <p:sp>
        <p:nvSpPr>
          <p:cNvPr id="246" name="Google Shape;246;p7"/>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p7"/>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7"/>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7"/>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0" name="Google Shape;250;p7"/>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1" name="Google Shape;251;p7"/>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2" name="Google Shape;252;p7"/>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3" name="Google Shape;253;p7"/>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7"/>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7"/>
          <p:cNvSpPr/>
          <p:nvPr/>
        </p:nvSpPr>
        <p:spPr>
          <a:xfrm>
            <a:off x="5591651" y="2070552"/>
            <a:ext cx="7375920" cy="5667819"/>
          </a:xfrm>
          <a:custGeom>
            <a:avLst/>
            <a:gdLst/>
            <a:ahLst/>
            <a:cxnLst/>
            <a:rect l="l" t="t" r="r" b="b"/>
            <a:pathLst>
              <a:path w="5247136" h="4032015" extrusionOk="0">
                <a:moveTo>
                  <a:pt x="3708872" y="3976414"/>
                </a:moveTo>
                <a:cubicBezTo>
                  <a:pt x="3678539" y="3982911"/>
                  <a:pt x="3655101" y="3991574"/>
                  <a:pt x="3631661" y="3993740"/>
                </a:cubicBezTo>
                <a:cubicBezTo>
                  <a:pt x="3499300" y="4002403"/>
                  <a:pt x="3368318" y="4011066"/>
                  <a:pt x="3235956" y="4018646"/>
                </a:cubicBezTo>
                <a:cubicBezTo>
                  <a:pt x="3168397" y="4021895"/>
                  <a:pt x="3100838" y="4025144"/>
                  <a:pt x="3033278" y="4026227"/>
                </a:cubicBezTo>
                <a:cubicBezTo>
                  <a:pt x="2960204" y="4028392"/>
                  <a:pt x="2887129" y="4032015"/>
                  <a:pt x="2815434" y="4029475"/>
                </a:cubicBezTo>
                <a:cubicBezTo>
                  <a:pt x="2746496" y="4028392"/>
                  <a:pt x="2677557" y="4025144"/>
                  <a:pt x="2611377" y="4015398"/>
                </a:cubicBezTo>
                <a:cubicBezTo>
                  <a:pt x="2525893" y="4003486"/>
                  <a:pt x="2439031" y="4003486"/>
                  <a:pt x="2354927" y="3992657"/>
                </a:cubicBezTo>
                <a:cubicBezTo>
                  <a:pt x="2135704" y="3964502"/>
                  <a:pt x="1912344" y="3972082"/>
                  <a:pt x="1691742" y="3960170"/>
                </a:cubicBezTo>
                <a:cubicBezTo>
                  <a:pt x="1567653" y="3953673"/>
                  <a:pt x="1443565" y="3938513"/>
                  <a:pt x="1319476" y="3925518"/>
                </a:cubicBezTo>
                <a:cubicBezTo>
                  <a:pt x="1178842" y="3911440"/>
                  <a:pt x="1038208" y="3895197"/>
                  <a:pt x="896196" y="3880036"/>
                </a:cubicBezTo>
                <a:cubicBezTo>
                  <a:pt x="792789" y="3869208"/>
                  <a:pt x="688003" y="3858379"/>
                  <a:pt x="584595" y="3847550"/>
                </a:cubicBezTo>
                <a:cubicBezTo>
                  <a:pt x="581838" y="3847550"/>
                  <a:pt x="579080" y="3846467"/>
                  <a:pt x="576323" y="3846467"/>
                </a:cubicBezTo>
                <a:cubicBezTo>
                  <a:pt x="489461" y="3817229"/>
                  <a:pt x="397084" y="3794488"/>
                  <a:pt x="317115" y="3756587"/>
                </a:cubicBezTo>
                <a:cubicBezTo>
                  <a:pt x="181997" y="3691614"/>
                  <a:pt x="124089" y="3587656"/>
                  <a:pt x="118574" y="3465289"/>
                </a:cubicBezTo>
                <a:cubicBezTo>
                  <a:pt x="117195" y="3423056"/>
                  <a:pt x="110301" y="3381907"/>
                  <a:pt x="110301" y="3339674"/>
                </a:cubicBezTo>
                <a:cubicBezTo>
                  <a:pt x="111680" y="3281198"/>
                  <a:pt x="117195" y="3223805"/>
                  <a:pt x="121331" y="3166412"/>
                </a:cubicBezTo>
                <a:cubicBezTo>
                  <a:pt x="132361" y="2995315"/>
                  <a:pt x="137876" y="2824218"/>
                  <a:pt x="121331" y="2653122"/>
                </a:cubicBezTo>
                <a:cubicBezTo>
                  <a:pt x="106165" y="2499351"/>
                  <a:pt x="92377" y="2346663"/>
                  <a:pt x="77211" y="2192893"/>
                </a:cubicBezTo>
                <a:cubicBezTo>
                  <a:pt x="67559" y="2094350"/>
                  <a:pt x="55151" y="1996890"/>
                  <a:pt x="46878" y="1898347"/>
                </a:cubicBezTo>
                <a:cubicBezTo>
                  <a:pt x="41363" y="1833373"/>
                  <a:pt x="42742" y="1767317"/>
                  <a:pt x="37227" y="1702344"/>
                </a:cubicBezTo>
                <a:cubicBezTo>
                  <a:pt x="34469" y="1665525"/>
                  <a:pt x="19303" y="1629790"/>
                  <a:pt x="17924" y="1592972"/>
                </a:cubicBezTo>
                <a:cubicBezTo>
                  <a:pt x="12409" y="1504175"/>
                  <a:pt x="11030" y="1414295"/>
                  <a:pt x="8273" y="1324415"/>
                </a:cubicBezTo>
                <a:cubicBezTo>
                  <a:pt x="6894" y="1289762"/>
                  <a:pt x="0" y="1255110"/>
                  <a:pt x="1379" y="1220457"/>
                </a:cubicBezTo>
                <a:cubicBezTo>
                  <a:pt x="2758" y="1166313"/>
                  <a:pt x="11030" y="1112168"/>
                  <a:pt x="12409" y="1058024"/>
                </a:cubicBezTo>
                <a:cubicBezTo>
                  <a:pt x="13788" y="995216"/>
                  <a:pt x="5515" y="932409"/>
                  <a:pt x="8273" y="870684"/>
                </a:cubicBezTo>
                <a:cubicBezTo>
                  <a:pt x="8273" y="811125"/>
                  <a:pt x="17924" y="752649"/>
                  <a:pt x="27575" y="693090"/>
                </a:cubicBezTo>
                <a:cubicBezTo>
                  <a:pt x="30333" y="672515"/>
                  <a:pt x="49635" y="654106"/>
                  <a:pt x="55151" y="633531"/>
                </a:cubicBezTo>
                <a:cubicBezTo>
                  <a:pt x="78589" y="531739"/>
                  <a:pt x="103407" y="429947"/>
                  <a:pt x="164073" y="335736"/>
                </a:cubicBezTo>
                <a:cubicBezTo>
                  <a:pt x="177860" y="315161"/>
                  <a:pt x="199921" y="296752"/>
                  <a:pt x="220602" y="280508"/>
                </a:cubicBezTo>
                <a:cubicBezTo>
                  <a:pt x="227496" y="275094"/>
                  <a:pt x="244041" y="278343"/>
                  <a:pt x="248177" y="278343"/>
                </a:cubicBezTo>
                <a:cubicBezTo>
                  <a:pt x="257829" y="264265"/>
                  <a:pt x="263344" y="250187"/>
                  <a:pt x="274374" y="243690"/>
                </a:cubicBezTo>
                <a:cubicBezTo>
                  <a:pt x="333661" y="207955"/>
                  <a:pt x="395705" y="181965"/>
                  <a:pt x="472916" y="175468"/>
                </a:cubicBezTo>
                <a:cubicBezTo>
                  <a:pt x="530824" y="170054"/>
                  <a:pt x="587353" y="150562"/>
                  <a:pt x="645261" y="139733"/>
                </a:cubicBezTo>
                <a:cubicBezTo>
                  <a:pt x="715578" y="126738"/>
                  <a:pt x="785895" y="111577"/>
                  <a:pt x="858969" y="103997"/>
                </a:cubicBezTo>
                <a:cubicBezTo>
                  <a:pt x="925150" y="97500"/>
                  <a:pt x="988573" y="83422"/>
                  <a:pt x="1056132" y="79091"/>
                </a:cubicBezTo>
                <a:cubicBezTo>
                  <a:pt x="1125070" y="74759"/>
                  <a:pt x="1194009" y="61765"/>
                  <a:pt x="1264326" y="57433"/>
                </a:cubicBezTo>
                <a:cubicBezTo>
                  <a:pt x="1454595" y="46604"/>
                  <a:pt x="1646243" y="39024"/>
                  <a:pt x="1836512" y="30361"/>
                </a:cubicBezTo>
                <a:cubicBezTo>
                  <a:pt x="1883390" y="28195"/>
                  <a:pt x="1930268" y="30361"/>
                  <a:pt x="1977146" y="31444"/>
                </a:cubicBezTo>
                <a:cubicBezTo>
                  <a:pt x="2000585" y="32526"/>
                  <a:pt x="2024024" y="36858"/>
                  <a:pt x="2048842" y="39024"/>
                </a:cubicBezTo>
                <a:cubicBezTo>
                  <a:pt x="2059872" y="40107"/>
                  <a:pt x="2070902" y="36858"/>
                  <a:pt x="2081932" y="36858"/>
                </a:cubicBezTo>
                <a:cubicBezTo>
                  <a:pt x="2115022" y="36858"/>
                  <a:pt x="2149491" y="36858"/>
                  <a:pt x="2182582" y="35775"/>
                </a:cubicBezTo>
                <a:cubicBezTo>
                  <a:pt x="2246005" y="33609"/>
                  <a:pt x="2310807" y="28195"/>
                  <a:pt x="2374230" y="28195"/>
                </a:cubicBezTo>
                <a:cubicBezTo>
                  <a:pt x="2436274" y="28195"/>
                  <a:pt x="2498318" y="31444"/>
                  <a:pt x="2560363" y="33609"/>
                </a:cubicBezTo>
                <a:lnTo>
                  <a:pt x="2609998" y="33609"/>
                </a:lnTo>
                <a:cubicBezTo>
                  <a:pt x="2685830" y="31444"/>
                  <a:pt x="2760283" y="31444"/>
                  <a:pt x="2836115" y="28195"/>
                </a:cubicBezTo>
                <a:cubicBezTo>
                  <a:pt x="2909190" y="24946"/>
                  <a:pt x="2980885" y="17366"/>
                  <a:pt x="3053960" y="14117"/>
                </a:cubicBezTo>
                <a:cubicBezTo>
                  <a:pt x="3088429" y="11952"/>
                  <a:pt x="3124277" y="11952"/>
                  <a:pt x="3158746" y="17366"/>
                </a:cubicBezTo>
                <a:cubicBezTo>
                  <a:pt x="3211139" y="24946"/>
                  <a:pt x="3260774" y="29278"/>
                  <a:pt x="3313167" y="17366"/>
                </a:cubicBezTo>
                <a:cubicBezTo>
                  <a:pt x="3332470" y="13034"/>
                  <a:pt x="3357288" y="20615"/>
                  <a:pt x="3379348" y="22780"/>
                </a:cubicBezTo>
                <a:cubicBezTo>
                  <a:pt x="3388999" y="23863"/>
                  <a:pt x="3400029" y="26029"/>
                  <a:pt x="3405544" y="22780"/>
                </a:cubicBezTo>
                <a:cubicBezTo>
                  <a:pt x="3442771" y="0"/>
                  <a:pt x="3477240" y="6350"/>
                  <a:pt x="3513088" y="24946"/>
                </a:cubicBezTo>
                <a:cubicBezTo>
                  <a:pt x="3517224" y="27112"/>
                  <a:pt x="3528254" y="21698"/>
                  <a:pt x="3536527" y="21698"/>
                </a:cubicBezTo>
                <a:cubicBezTo>
                  <a:pt x="3569617" y="21698"/>
                  <a:pt x="3602707" y="21698"/>
                  <a:pt x="3637176" y="22780"/>
                </a:cubicBezTo>
                <a:cubicBezTo>
                  <a:pt x="3661994" y="23863"/>
                  <a:pt x="3685433" y="30361"/>
                  <a:pt x="3710251" y="32526"/>
                </a:cubicBezTo>
                <a:cubicBezTo>
                  <a:pt x="3764023" y="37941"/>
                  <a:pt x="3819173" y="46604"/>
                  <a:pt x="3874324" y="46604"/>
                </a:cubicBezTo>
                <a:cubicBezTo>
                  <a:pt x="3977731" y="47687"/>
                  <a:pt x="4081138" y="50936"/>
                  <a:pt x="4183166" y="68262"/>
                </a:cubicBezTo>
                <a:cubicBezTo>
                  <a:pt x="4278301" y="84505"/>
                  <a:pt x="4376193" y="84505"/>
                  <a:pt x="4472706" y="97500"/>
                </a:cubicBezTo>
                <a:cubicBezTo>
                  <a:pt x="4530615" y="105080"/>
                  <a:pt x="4589902" y="119158"/>
                  <a:pt x="4639537" y="141898"/>
                </a:cubicBezTo>
                <a:cubicBezTo>
                  <a:pt x="4693309" y="165722"/>
                  <a:pt x="4734671" y="204706"/>
                  <a:pt x="4782928" y="237193"/>
                </a:cubicBezTo>
                <a:cubicBezTo>
                  <a:pt x="4800852" y="249105"/>
                  <a:pt x="4827049" y="257768"/>
                  <a:pt x="4839458" y="272928"/>
                </a:cubicBezTo>
                <a:cubicBezTo>
                  <a:pt x="4875306" y="314078"/>
                  <a:pt x="4907017" y="357394"/>
                  <a:pt x="4938729" y="400709"/>
                </a:cubicBezTo>
                <a:cubicBezTo>
                  <a:pt x="4962167" y="432113"/>
                  <a:pt x="4985607" y="464600"/>
                  <a:pt x="5003530" y="497087"/>
                </a:cubicBezTo>
                <a:cubicBezTo>
                  <a:pt x="5022833" y="534988"/>
                  <a:pt x="5037999" y="573972"/>
                  <a:pt x="5053166" y="614039"/>
                </a:cubicBezTo>
                <a:cubicBezTo>
                  <a:pt x="5076605" y="676846"/>
                  <a:pt x="5104180" y="739654"/>
                  <a:pt x="5119346" y="804627"/>
                </a:cubicBezTo>
                <a:cubicBezTo>
                  <a:pt x="5141407" y="895590"/>
                  <a:pt x="5152437" y="988719"/>
                  <a:pt x="5168982" y="1080764"/>
                </a:cubicBezTo>
                <a:cubicBezTo>
                  <a:pt x="5174497" y="1111085"/>
                  <a:pt x="5181391" y="1141406"/>
                  <a:pt x="5184148" y="1171727"/>
                </a:cubicBezTo>
                <a:cubicBezTo>
                  <a:pt x="5192421" y="1258358"/>
                  <a:pt x="5197936" y="1343907"/>
                  <a:pt x="5204830" y="1430538"/>
                </a:cubicBezTo>
                <a:cubicBezTo>
                  <a:pt x="5214481" y="1537744"/>
                  <a:pt x="5228269" y="1643868"/>
                  <a:pt x="5235163" y="1751074"/>
                </a:cubicBezTo>
                <a:cubicBezTo>
                  <a:pt x="5242056" y="1853948"/>
                  <a:pt x="5247136" y="1957906"/>
                  <a:pt x="5244596" y="2061863"/>
                </a:cubicBezTo>
                <a:cubicBezTo>
                  <a:pt x="5240678" y="2235126"/>
                  <a:pt x="5229647" y="2407306"/>
                  <a:pt x="5218618" y="2580568"/>
                </a:cubicBezTo>
                <a:cubicBezTo>
                  <a:pt x="5211724" y="2687774"/>
                  <a:pt x="5202072" y="2793897"/>
                  <a:pt x="5188284" y="2900021"/>
                </a:cubicBezTo>
                <a:cubicBezTo>
                  <a:pt x="5174497" y="3006144"/>
                  <a:pt x="5153815" y="3111184"/>
                  <a:pt x="5138650" y="3217307"/>
                </a:cubicBezTo>
                <a:cubicBezTo>
                  <a:pt x="5127619" y="3290944"/>
                  <a:pt x="5124862" y="3364581"/>
                  <a:pt x="5112453" y="3437134"/>
                </a:cubicBezTo>
                <a:cubicBezTo>
                  <a:pt x="5101423" y="3503190"/>
                  <a:pt x="5060060" y="3561667"/>
                  <a:pt x="5004909" y="3610397"/>
                </a:cubicBezTo>
                <a:cubicBezTo>
                  <a:pt x="4959410" y="3651546"/>
                  <a:pt x="4923562" y="3698111"/>
                  <a:pt x="4876685" y="3738178"/>
                </a:cubicBezTo>
                <a:cubicBezTo>
                  <a:pt x="4835322" y="3773913"/>
                  <a:pt x="4789822" y="3809649"/>
                  <a:pt x="4718127" y="3810732"/>
                </a:cubicBezTo>
                <a:cubicBezTo>
                  <a:pt x="4701581" y="3810732"/>
                  <a:pt x="4686415" y="3823726"/>
                  <a:pt x="4669870" y="3830223"/>
                </a:cubicBezTo>
                <a:cubicBezTo>
                  <a:pt x="4599553" y="3854047"/>
                  <a:pt x="4526478" y="3874622"/>
                  <a:pt x="4457540" y="3900611"/>
                </a:cubicBezTo>
                <a:cubicBezTo>
                  <a:pt x="4330694" y="3948259"/>
                  <a:pt x="4194197" y="3955839"/>
                  <a:pt x="4057699" y="3960170"/>
                </a:cubicBezTo>
                <a:cubicBezTo>
                  <a:pt x="4005306" y="3962336"/>
                  <a:pt x="3951534" y="3959087"/>
                  <a:pt x="3899141" y="3962336"/>
                </a:cubicBezTo>
                <a:cubicBezTo>
                  <a:pt x="3872945" y="3963419"/>
                  <a:pt x="3848127" y="3973165"/>
                  <a:pt x="3823309" y="3977497"/>
                </a:cubicBezTo>
                <a:cubicBezTo>
                  <a:pt x="3812279" y="3979662"/>
                  <a:pt x="3801249" y="3978580"/>
                  <a:pt x="3788840" y="3979662"/>
                </a:cubicBezTo>
                <a:cubicBezTo>
                  <a:pt x="3772295" y="3980745"/>
                  <a:pt x="3755750" y="3983994"/>
                  <a:pt x="3739205" y="3982911"/>
                </a:cubicBezTo>
                <a:cubicBezTo>
                  <a:pt x="3722660" y="3980745"/>
                  <a:pt x="3711630" y="3976414"/>
                  <a:pt x="3708872" y="3976414"/>
                </a:cubicBezTo>
                <a:close/>
              </a:path>
            </a:pathLst>
          </a:custGeom>
          <a:blipFill rotWithShape="1">
            <a:blip r:embed="rId7">
              <a:alphaModFix/>
            </a:blip>
            <a:stretch>
              <a:fillRect b="4"/>
            </a:stretch>
          </a:blipFill>
          <a:ln w="190500" cap="sq" cmpd="sng">
            <a:solidFill>
              <a:srgbClr val="6D9996"/>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6" name="Google Shape;256;p7"/>
          <p:cNvSpPr/>
          <p:nvPr/>
        </p:nvSpPr>
        <p:spPr>
          <a:xfrm rot="-155188">
            <a:off x="572957" y="4063099"/>
            <a:ext cx="4526641" cy="4643920"/>
          </a:xfrm>
          <a:custGeom>
            <a:avLst/>
            <a:gdLst/>
            <a:ahLst/>
            <a:cxnLst/>
            <a:rect l="l" t="t" r="r" b="b"/>
            <a:pathLst>
              <a:path w="5140687" h="5273876" extrusionOk="0">
                <a:moveTo>
                  <a:pt x="3633557" y="5201891"/>
                </a:moveTo>
                <a:cubicBezTo>
                  <a:pt x="3603840" y="5210394"/>
                  <a:pt x="3580877" y="5221732"/>
                  <a:pt x="3557914" y="5224567"/>
                </a:cubicBezTo>
                <a:cubicBezTo>
                  <a:pt x="3428241" y="5235905"/>
                  <a:pt x="3299918" y="5247243"/>
                  <a:pt x="3170245" y="5257164"/>
                </a:cubicBezTo>
                <a:cubicBezTo>
                  <a:pt x="3104057" y="5261416"/>
                  <a:pt x="3037870" y="5265667"/>
                  <a:pt x="2971682" y="5267085"/>
                </a:cubicBezTo>
                <a:cubicBezTo>
                  <a:pt x="2900092" y="5269919"/>
                  <a:pt x="2828501" y="5273876"/>
                  <a:pt x="2758261" y="5271336"/>
                </a:cubicBezTo>
                <a:cubicBezTo>
                  <a:pt x="2690723" y="5269919"/>
                  <a:pt x="2623185" y="5265667"/>
                  <a:pt x="2558348" y="5252912"/>
                </a:cubicBezTo>
                <a:cubicBezTo>
                  <a:pt x="2474601" y="5237322"/>
                  <a:pt x="2389503" y="5237322"/>
                  <a:pt x="2307106" y="5223149"/>
                </a:cubicBezTo>
                <a:cubicBezTo>
                  <a:pt x="2092334" y="5186300"/>
                  <a:pt x="1873511" y="5196222"/>
                  <a:pt x="1657388" y="5180631"/>
                </a:cubicBezTo>
                <a:cubicBezTo>
                  <a:pt x="1535820" y="5172128"/>
                  <a:pt x="1414251" y="5152286"/>
                  <a:pt x="1292682" y="5135279"/>
                </a:cubicBezTo>
                <a:cubicBezTo>
                  <a:pt x="1154904" y="5116855"/>
                  <a:pt x="1017126" y="5095596"/>
                  <a:pt x="877997" y="5075754"/>
                </a:cubicBezTo>
                <a:cubicBezTo>
                  <a:pt x="776690" y="5061581"/>
                  <a:pt x="674032" y="5047409"/>
                  <a:pt x="572724" y="5033236"/>
                </a:cubicBezTo>
                <a:cubicBezTo>
                  <a:pt x="570023" y="5033236"/>
                  <a:pt x="567321" y="5031819"/>
                  <a:pt x="564620" y="5031819"/>
                </a:cubicBezTo>
                <a:cubicBezTo>
                  <a:pt x="479521" y="4993552"/>
                  <a:pt x="389020" y="4963790"/>
                  <a:pt x="310676" y="4914186"/>
                </a:cubicBezTo>
                <a:cubicBezTo>
                  <a:pt x="178301" y="4829151"/>
                  <a:pt x="121569" y="4693093"/>
                  <a:pt x="116166" y="4532942"/>
                </a:cubicBezTo>
                <a:cubicBezTo>
                  <a:pt x="114815" y="4477669"/>
                  <a:pt x="108061" y="4423813"/>
                  <a:pt x="108061" y="4368540"/>
                </a:cubicBezTo>
                <a:cubicBezTo>
                  <a:pt x="109412" y="4292007"/>
                  <a:pt x="114815" y="4216893"/>
                  <a:pt x="118867" y="4141778"/>
                </a:cubicBezTo>
                <a:cubicBezTo>
                  <a:pt x="129673" y="3917850"/>
                  <a:pt x="135076" y="3693922"/>
                  <a:pt x="118867" y="3469995"/>
                </a:cubicBezTo>
                <a:cubicBezTo>
                  <a:pt x="104009" y="3268743"/>
                  <a:pt x="90501" y="3068909"/>
                  <a:pt x="75643" y="2867658"/>
                </a:cubicBezTo>
                <a:cubicBezTo>
                  <a:pt x="66187" y="2738687"/>
                  <a:pt x="54031" y="2611133"/>
                  <a:pt x="45926" y="2482162"/>
                </a:cubicBezTo>
                <a:cubicBezTo>
                  <a:pt x="40523" y="2397126"/>
                  <a:pt x="41874" y="2310673"/>
                  <a:pt x="36471" y="2225637"/>
                </a:cubicBezTo>
                <a:cubicBezTo>
                  <a:pt x="33769" y="2177450"/>
                  <a:pt x="18911" y="2130681"/>
                  <a:pt x="17560" y="2082494"/>
                </a:cubicBezTo>
                <a:cubicBezTo>
                  <a:pt x="12157" y="1966278"/>
                  <a:pt x="10806" y="1848645"/>
                  <a:pt x="8105" y="1731012"/>
                </a:cubicBezTo>
                <a:cubicBezTo>
                  <a:pt x="6754" y="1685660"/>
                  <a:pt x="0" y="1640307"/>
                  <a:pt x="1351" y="1594955"/>
                </a:cubicBezTo>
                <a:cubicBezTo>
                  <a:pt x="2702" y="1524092"/>
                  <a:pt x="10806" y="1453229"/>
                  <a:pt x="12157" y="1382366"/>
                </a:cubicBezTo>
                <a:cubicBezTo>
                  <a:pt x="13508" y="1300164"/>
                  <a:pt x="5403" y="1217963"/>
                  <a:pt x="8105" y="1137179"/>
                </a:cubicBezTo>
                <a:cubicBezTo>
                  <a:pt x="8105" y="1059229"/>
                  <a:pt x="17560" y="982697"/>
                  <a:pt x="27015" y="904748"/>
                </a:cubicBezTo>
                <a:cubicBezTo>
                  <a:pt x="29717" y="877820"/>
                  <a:pt x="48628" y="853726"/>
                  <a:pt x="54031" y="826798"/>
                </a:cubicBezTo>
                <a:cubicBezTo>
                  <a:pt x="76994" y="693575"/>
                  <a:pt x="101307" y="560353"/>
                  <a:pt x="160741" y="437051"/>
                </a:cubicBezTo>
                <a:cubicBezTo>
                  <a:pt x="174249" y="410123"/>
                  <a:pt x="195861" y="386029"/>
                  <a:pt x="216122" y="364770"/>
                </a:cubicBezTo>
                <a:cubicBezTo>
                  <a:pt x="222876" y="357684"/>
                  <a:pt x="239085" y="361936"/>
                  <a:pt x="243138" y="361936"/>
                </a:cubicBezTo>
                <a:cubicBezTo>
                  <a:pt x="252593" y="343511"/>
                  <a:pt x="257996" y="325087"/>
                  <a:pt x="268802" y="316583"/>
                </a:cubicBezTo>
                <a:cubicBezTo>
                  <a:pt x="326885" y="269814"/>
                  <a:pt x="387669" y="235799"/>
                  <a:pt x="463312" y="227296"/>
                </a:cubicBezTo>
                <a:cubicBezTo>
                  <a:pt x="520044" y="220209"/>
                  <a:pt x="575426" y="194699"/>
                  <a:pt x="632158" y="180526"/>
                </a:cubicBezTo>
                <a:cubicBezTo>
                  <a:pt x="701047" y="163519"/>
                  <a:pt x="769936" y="143677"/>
                  <a:pt x="841526" y="133756"/>
                </a:cubicBezTo>
                <a:cubicBezTo>
                  <a:pt x="906363" y="125253"/>
                  <a:pt x="968498" y="106828"/>
                  <a:pt x="1034686" y="101159"/>
                </a:cubicBezTo>
                <a:cubicBezTo>
                  <a:pt x="1102224" y="95490"/>
                  <a:pt x="1169762" y="78483"/>
                  <a:pt x="1238651" y="72814"/>
                </a:cubicBezTo>
                <a:cubicBezTo>
                  <a:pt x="1425057" y="58641"/>
                  <a:pt x="1612813" y="48721"/>
                  <a:pt x="1799218" y="37383"/>
                </a:cubicBezTo>
                <a:cubicBezTo>
                  <a:pt x="1845145" y="34548"/>
                  <a:pt x="1891071" y="37383"/>
                  <a:pt x="1936996" y="38800"/>
                </a:cubicBezTo>
                <a:cubicBezTo>
                  <a:pt x="1959960" y="40217"/>
                  <a:pt x="1982923" y="45886"/>
                  <a:pt x="2007236" y="48721"/>
                </a:cubicBezTo>
                <a:cubicBezTo>
                  <a:pt x="2018042" y="50138"/>
                  <a:pt x="2028849" y="45886"/>
                  <a:pt x="2039655" y="45886"/>
                </a:cubicBezTo>
                <a:cubicBezTo>
                  <a:pt x="2072073" y="45886"/>
                  <a:pt x="2105842" y="45886"/>
                  <a:pt x="2138261" y="44469"/>
                </a:cubicBezTo>
                <a:cubicBezTo>
                  <a:pt x="2200396" y="41634"/>
                  <a:pt x="2263882" y="34548"/>
                  <a:pt x="2326017" y="34548"/>
                </a:cubicBezTo>
                <a:cubicBezTo>
                  <a:pt x="2386801" y="34548"/>
                  <a:pt x="2447586" y="38800"/>
                  <a:pt x="2508370" y="41634"/>
                </a:cubicBezTo>
                <a:lnTo>
                  <a:pt x="2556998" y="41634"/>
                </a:lnTo>
                <a:cubicBezTo>
                  <a:pt x="2631290" y="38800"/>
                  <a:pt x="2704231" y="38800"/>
                  <a:pt x="2778523" y="34548"/>
                </a:cubicBezTo>
                <a:cubicBezTo>
                  <a:pt x="2850114" y="30296"/>
                  <a:pt x="2920353" y="20375"/>
                  <a:pt x="2991944" y="16124"/>
                </a:cubicBezTo>
                <a:cubicBezTo>
                  <a:pt x="3025713" y="13289"/>
                  <a:pt x="3060833" y="13289"/>
                  <a:pt x="3094602" y="20375"/>
                </a:cubicBezTo>
                <a:cubicBezTo>
                  <a:pt x="3145931" y="30296"/>
                  <a:pt x="3194558" y="35965"/>
                  <a:pt x="3245888" y="20375"/>
                </a:cubicBezTo>
                <a:cubicBezTo>
                  <a:pt x="3264798" y="14706"/>
                  <a:pt x="3289112" y="24627"/>
                  <a:pt x="3310724" y="27462"/>
                </a:cubicBezTo>
                <a:cubicBezTo>
                  <a:pt x="3320180" y="28879"/>
                  <a:pt x="3330986" y="31713"/>
                  <a:pt x="3336389" y="27462"/>
                </a:cubicBezTo>
                <a:cubicBezTo>
                  <a:pt x="3372859" y="0"/>
                  <a:pt x="3406628" y="6350"/>
                  <a:pt x="3441748" y="30296"/>
                </a:cubicBezTo>
                <a:cubicBezTo>
                  <a:pt x="3445801" y="33131"/>
                  <a:pt x="3456607" y="26044"/>
                  <a:pt x="3464711" y="26044"/>
                </a:cubicBezTo>
                <a:cubicBezTo>
                  <a:pt x="3497130" y="26044"/>
                  <a:pt x="3529548" y="26044"/>
                  <a:pt x="3563317" y="27462"/>
                </a:cubicBezTo>
                <a:cubicBezTo>
                  <a:pt x="3587631" y="28879"/>
                  <a:pt x="3610594" y="37383"/>
                  <a:pt x="3634908" y="40217"/>
                </a:cubicBezTo>
                <a:cubicBezTo>
                  <a:pt x="3687588" y="47303"/>
                  <a:pt x="3741618" y="58641"/>
                  <a:pt x="3795649" y="58641"/>
                </a:cubicBezTo>
                <a:cubicBezTo>
                  <a:pt x="3896956" y="60059"/>
                  <a:pt x="3998264" y="64311"/>
                  <a:pt x="4098220" y="86987"/>
                </a:cubicBezTo>
                <a:cubicBezTo>
                  <a:pt x="4191423" y="108246"/>
                  <a:pt x="4287327" y="108246"/>
                  <a:pt x="4381881" y="125253"/>
                </a:cubicBezTo>
                <a:cubicBezTo>
                  <a:pt x="4438613" y="135174"/>
                  <a:pt x="4496696" y="153598"/>
                  <a:pt x="4545323" y="183361"/>
                </a:cubicBezTo>
                <a:cubicBezTo>
                  <a:pt x="4598003" y="214540"/>
                  <a:pt x="4638526" y="265562"/>
                  <a:pt x="4685803" y="308080"/>
                </a:cubicBezTo>
                <a:cubicBezTo>
                  <a:pt x="4703363" y="323670"/>
                  <a:pt x="4729027" y="335008"/>
                  <a:pt x="4741184" y="354850"/>
                </a:cubicBezTo>
                <a:cubicBezTo>
                  <a:pt x="4776304" y="408706"/>
                  <a:pt x="4807372" y="465396"/>
                  <a:pt x="4838439" y="522087"/>
                </a:cubicBezTo>
                <a:cubicBezTo>
                  <a:pt x="4861402" y="563187"/>
                  <a:pt x="4884365" y="605705"/>
                  <a:pt x="4901925" y="648223"/>
                </a:cubicBezTo>
                <a:cubicBezTo>
                  <a:pt x="4920836" y="697827"/>
                  <a:pt x="4935694" y="748849"/>
                  <a:pt x="4950552" y="801287"/>
                </a:cubicBezTo>
                <a:cubicBezTo>
                  <a:pt x="4973516" y="883489"/>
                  <a:pt x="5000531" y="965690"/>
                  <a:pt x="5015389" y="1050726"/>
                </a:cubicBezTo>
                <a:cubicBezTo>
                  <a:pt x="5037001" y="1169776"/>
                  <a:pt x="5047808" y="1291661"/>
                  <a:pt x="5064017" y="1412128"/>
                </a:cubicBezTo>
                <a:cubicBezTo>
                  <a:pt x="5069420" y="1451811"/>
                  <a:pt x="5076173" y="1491495"/>
                  <a:pt x="5078875" y="1531178"/>
                </a:cubicBezTo>
                <a:cubicBezTo>
                  <a:pt x="5086980" y="1644559"/>
                  <a:pt x="5092383" y="1756523"/>
                  <a:pt x="5099137" y="1869904"/>
                </a:cubicBezTo>
                <a:cubicBezTo>
                  <a:pt x="5108592" y="2010213"/>
                  <a:pt x="5122100" y="2149105"/>
                  <a:pt x="5128854" y="2289414"/>
                </a:cubicBezTo>
                <a:cubicBezTo>
                  <a:pt x="5135607" y="2424054"/>
                  <a:pt x="5140687" y="2560111"/>
                  <a:pt x="5138147" y="2696169"/>
                </a:cubicBezTo>
                <a:cubicBezTo>
                  <a:pt x="5134257" y="2922931"/>
                  <a:pt x="5123450" y="3148276"/>
                  <a:pt x="5112645" y="3375038"/>
                </a:cubicBezTo>
                <a:cubicBezTo>
                  <a:pt x="5105891" y="3515347"/>
                  <a:pt x="5096435" y="3654238"/>
                  <a:pt x="5082927" y="3793131"/>
                </a:cubicBezTo>
                <a:cubicBezTo>
                  <a:pt x="5069420" y="3932022"/>
                  <a:pt x="5049158" y="4069497"/>
                  <a:pt x="5034300" y="4208389"/>
                </a:cubicBezTo>
                <a:cubicBezTo>
                  <a:pt x="5023494" y="4304763"/>
                  <a:pt x="5020793" y="4401137"/>
                  <a:pt x="5008635" y="4496093"/>
                </a:cubicBezTo>
                <a:cubicBezTo>
                  <a:pt x="4997829" y="4582546"/>
                  <a:pt x="4957306" y="4659079"/>
                  <a:pt x="4903276" y="4722855"/>
                </a:cubicBezTo>
                <a:cubicBezTo>
                  <a:pt x="4858701" y="4776711"/>
                  <a:pt x="4823581" y="4837653"/>
                  <a:pt x="4777655" y="4890093"/>
                </a:cubicBezTo>
                <a:cubicBezTo>
                  <a:pt x="4737132" y="4936862"/>
                  <a:pt x="4692557" y="4983632"/>
                  <a:pt x="4622317" y="4985049"/>
                </a:cubicBezTo>
                <a:cubicBezTo>
                  <a:pt x="4606108" y="4985049"/>
                  <a:pt x="4591249" y="5002056"/>
                  <a:pt x="4575040" y="5010560"/>
                </a:cubicBezTo>
                <a:cubicBezTo>
                  <a:pt x="4506151" y="5041740"/>
                  <a:pt x="4434560" y="5068668"/>
                  <a:pt x="4367022" y="5102682"/>
                </a:cubicBezTo>
                <a:cubicBezTo>
                  <a:pt x="4242752" y="5165042"/>
                  <a:pt x="4109026" y="5174962"/>
                  <a:pt x="3975300" y="5180631"/>
                </a:cubicBezTo>
                <a:cubicBezTo>
                  <a:pt x="3923971" y="5183466"/>
                  <a:pt x="3871292" y="5179214"/>
                  <a:pt x="3819963" y="5183466"/>
                </a:cubicBezTo>
                <a:cubicBezTo>
                  <a:pt x="3794298" y="5184883"/>
                  <a:pt x="3769984" y="5197639"/>
                  <a:pt x="3745670" y="5203308"/>
                </a:cubicBezTo>
                <a:cubicBezTo>
                  <a:pt x="3734864" y="5206142"/>
                  <a:pt x="3724058" y="5204725"/>
                  <a:pt x="3711901" y="5206142"/>
                </a:cubicBezTo>
                <a:cubicBezTo>
                  <a:pt x="3695692" y="5207560"/>
                  <a:pt x="3679483" y="5211811"/>
                  <a:pt x="3663274" y="5210394"/>
                </a:cubicBezTo>
                <a:cubicBezTo>
                  <a:pt x="3647065" y="5207560"/>
                  <a:pt x="3636259" y="5201891"/>
                  <a:pt x="3633557" y="5201891"/>
                </a:cubicBezTo>
                <a:close/>
              </a:path>
            </a:pathLst>
          </a:custGeom>
          <a:blipFill rotWithShape="1">
            <a:blip r:embed="rId8">
              <a:alphaModFix/>
            </a:blip>
            <a:stretch>
              <a:fillRect/>
            </a:stretch>
          </a:blipFill>
          <a:ln w="190500" cap="sq" cmpd="sng">
            <a:solidFill>
              <a:srgbClr val="2D6C93"/>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7" name="Google Shape;257;p7"/>
          <p:cNvSpPr/>
          <p:nvPr/>
        </p:nvSpPr>
        <p:spPr>
          <a:xfrm rot="-363046" flipH="1">
            <a:off x="1977271" y="150352"/>
            <a:ext cx="5654033" cy="4708268"/>
          </a:xfrm>
          <a:custGeom>
            <a:avLst/>
            <a:gdLst/>
            <a:ahLst/>
            <a:cxnLst/>
            <a:rect l="l" t="t" r="r" b="b"/>
            <a:pathLst>
              <a:path w="5654033" h="4708268" extrusionOk="0">
                <a:moveTo>
                  <a:pt x="5654033" y="0"/>
                </a:moveTo>
                <a:lnTo>
                  <a:pt x="0" y="0"/>
                </a:lnTo>
                <a:lnTo>
                  <a:pt x="0" y="4708268"/>
                </a:lnTo>
                <a:lnTo>
                  <a:pt x="5654033" y="4708268"/>
                </a:lnTo>
                <a:lnTo>
                  <a:pt x="5654033"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8" name="Google Shape;258;p7"/>
          <p:cNvSpPr txBox="1"/>
          <p:nvPr/>
        </p:nvSpPr>
        <p:spPr>
          <a:xfrm>
            <a:off x="2834144" y="1393593"/>
            <a:ext cx="3830209" cy="187230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7317" b="1">
                <a:solidFill>
                  <a:srgbClr val="000000"/>
                </a:solidFill>
                <a:latin typeface="Tahoma"/>
                <a:ea typeface="Tahoma"/>
                <a:cs typeface="Tahoma"/>
                <a:sym typeface="Tahoma"/>
              </a:rPr>
              <a:t>Pwy ydw i?</a:t>
            </a:r>
            <a:endParaRPr/>
          </a:p>
        </p:txBody>
      </p:sp>
      <p:sp>
        <p:nvSpPr>
          <p:cNvPr id="259" name="Google Shape;259;p7"/>
          <p:cNvSpPr/>
          <p:nvPr/>
        </p:nvSpPr>
        <p:spPr>
          <a:xfrm rot="407931">
            <a:off x="13011036" y="1974622"/>
            <a:ext cx="4882541" cy="3158476"/>
          </a:xfrm>
          <a:custGeom>
            <a:avLst/>
            <a:gdLst/>
            <a:ahLst/>
            <a:cxnLst/>
            <a:rect l="l" t="t" r="r" b="b"/>
            <a:pathLst>
              <a:path w="6699459" h="4333825" extrusionOk="0">
                <a:moveTo>
                  <a:pt x="4736423" y="4274241"/>
                </a:moveTo>
                <a:cubicBezTo>
                  <a:pt x="4697686" y="4281227"/>
                  <a:pt x="4667754" y="4290540"/>
                  <a:pt x="4637821" y="4292868"/>
                </a:cubicBezTo>
                <a:cubicBezTo>
                  <a:pt x="4468789" y="4302181"/>
                  <a:pt x="4301517" y="4311495"/>
                  <a:pt x="4132485" y="4319643"/>
                </a:cubicBezTo>
                <a:cubicBezTo>
                  <a:pt x="4046208" y="4323136"/>
                  <a:pt x="3959931" y="4326628"/>
                  <a:pt x="3873655" y="4327792"/>
                </a:cubicBezTo>
                <a:cubicBezTo>
                  <a:pt x="3780335" y="4330121"/>
                  <a:pt x="3687015" y="4333825"/>
                  <a:pt x="3595456" y="4331285"/>
                </a:cubicBezTo>
                <a:cubicBezTo>
                  <a:pt x="3507418" y="4330121"/>
                  <a:pt x="3419380" y="4326628"/>
                  <a:pt x="3334864" y="4316151"/>
                </a:cubicBezTo>
                <a:cubicBezTo>
                  <a:pt x="3225698" y="4303345"/>
                  <a:pt x="3114770" y="4303345"/>
                  <a:pt x="3007364" y="4291704"/>
                </a:cubicBezTo>
                <a:cubicBezTo>
                  <a:pt x="2727405" y="4261436"/>
                  <a:pt x="2442163" y="4269585"/>
                  <a:pt x="2160443" y="4256779"/>
                </a:cubicBezTo>
                <a:cubicBezTo>
                  <a:pt x="2001975" y="4249794"/>
                  <a:pt x="1843507" y="4233496"/>
                  <a:pt x="1685040" y="4219526"/>
                </a:cubicBezTo>
                <a:cubicBezTo>
                  <a:pt x="1505443" y="4204392"/>
                  <a:pt x="1325846" y="4186930"/>
                  <a:pt x="1144489" y="4170632"/>
                </a:cubicBezTo>
                <a:cubicBezTo>
                  <a:pt x="1012432" y="4158990"/>
                  <a:pt x="878615" y="4147349"/>
                  <a:pt x="746559" y="4135707"/>
                </a:cubicBezTo>
                <a:cubicBezTo>
                  <a:pt x="743037" y="4135707"/>
                  <a:pt x="739516" y="4134543"/>
                  <a:pt x="735994" y="4134543"/>
                </a:cubicBezTo>
                <a:cubicBezTo>
                  <a:pt x="625067" y="4103111"/>
                  <a:pt x="507097" y="4078664"/>
                  <a:pt x="404973" y="4037919"/>
                </a:cubicBezTo>
                <a:cubicBezTo>
                  <a:pt x="232419" y="3968069"/>
                  <a:pt x="158468" y="3856311"/>
                  <a:pt x="151425" y="3724761"/>
                </a:cubicBezTo>
                <a:cubicBezTo>
                  <a:pt x="149664" y="3679359"/>
                  <a:pt x="140860" y="3635121"/>
                  <a:pt x="140860" y="3589720"/>
                </a:cubicBezTo>
                <a:cubicBezTo>
                  <a:pt x="142621" y="3526855"/>
                  <a:pt x="149664" y="3465155"/>
                  <a:pt x="154946" y="3403455"/>
                </a:cubicBezTo>
                <a:cubicBezTo>
                  <a:pt x="169032" y="3219519"/>
                  <a:pt x="176075" y="3035582"/>
                  <a:pt x="154946" y="2851646"/>
                </a:cubicBezTo>
                <a:cubicBezTo>
                  <a:pt x="135578" y="2686337"/>
                  <a:pt x="117970" y="2522191"/>
                  <a:pt x="98602" y="2356881"/>
                </a:cubicBezTo>
                <a:cubicBezTo>
                  <a:pt x="86277" y="2250943"/>
                  <a:pt x="70430" y="2146169"/>
                  <a:pt x="59866" y="2040231"/>
                </a:cubicBezTo>
                <a:cubicBezTo>
                  <a:pt x="52823" y="1970382"/>
                  <a:pt x="54583" y="1899369"/>
                  <a:pt x="47540" y="1829520"/>
                </a:cubicBezTo>
                <a:cubicBezTo>
                  <a:pt x="44019" y="1789938"/>
                  <a:pt x="24651" y="1751521"/>
                  <a:pt x="22890" y="1711940"/>
                </a:cubicBezTo>
                <a:cubicBezTo>
                  <a:pt x="15847" y="1616480"/>
                  <a:pt x="14086" y="1519855"/>
                  <a:pt x="10565" y="1423230"/>
                </a:cubicBezTo>
                <a:cubicBezTo>
                  <a:pt x="8804" y="1385977"/>
                  <a:pt x="0" y="1348724"/>
                  <a:pt x="1761" y="1311472"/>
                </a:cubicBezTo>
                <a:cubicBezTo>
                  <a:pt x="3522" y="1253264"/>
                  <a:pt x="14086" y="1195056"/>
                  <a:pt x="15847" y="1136849"/>
                </a:cubicBezTo>
                <a:cubicBezTo>
                  <a:pt x="17608" y="1069328"/>
                  <a:pt x="7043" y="1001807"/>
                  <a:pt x="10565" y="935450"/>
                </a:cubicBezTo>
                <a:cubicBezTo>
                  <a:pt x="10565" y="871422"/>
                  <a:pt x="22890" y="808557"/>
                  <a:pt x="35215" y="744529"/>
                </a:cubicBezTo>
                <a:cubicBezTo>
                  <a:pt x="38737" y="722410"/>
                  <a:pt x="63387" y="702619"/>
                  <a:pt x="70430" y="680501"/>
                </a:cubicBezTo>
                <a:cubicBezTo>
                  <a:pt x="100363" y="571070"/>
                  <a:pt x="132056" y="461640"/>
                  <a:pt x="209530" y="360358"/>
                </a:cubicBezTo>
                <a:cubicBezTo>
                  <a:pt x="227137" y="338239"/>
                  <a:pt x="255309" y="318449"/>
                  <a:pt x="281720" y="300987"/>
                </a:cubicBezTo>
                <a:cubicBezTo>
                  <a:pt x="290524" y="295166"/>
                  <a:pt x="311653" y="298658"/>
                  <a:pt x="316935" y="298658"/>
                </a:cubicBezTo>
                <a:cubicBezTo>
                  <a:pt x="329261" y="283524"/>
                  <a:pt x="336304" y="268390"/>
                  <a:pt x="350390" y="261405"/>
                </a:cubicBezTo>
                <a:cubicBezTo>
                  <a:pt x="426102" y="222988"/>
                  <a:pt x="505336" y="195049"/>
                  <a:pt x="603938" y="188064"/>
                </a:cubicBezTo>
                <a:cubicBezTo>
                  <a:pt x="677890" y="182243"/>
                  <a:pt x="750080" y="161288"/>
                  <a:pt x="824032" y="149647"/>
                </a:cubicBezTo>
                <a:cubicBezTo>
                  <a:pt x="913830" y="135677"/>
                  <a:pt x="1003629" y="119379"/>
                  <a:pt x="1096949" y="111230"/>
                </a:cubicBezTo>
                <a:cubicBezTo>
                  <a:pt x="1181465" y="104245"/>
                  <a:pt x="1262459" y="89111"/>
                  <a:pt x="1348736" y="84454"/>
                </a:cubicBezTo>
                <a:cubicBezTo>
                  <a:pt x="1436774" y="79797"/>
                  <a:pt x="1524811" y="65828"/>
                  <a:pt x="1614610" y="61171"/>
                </a:cubicBezTo>
                <a:cubicBezTo>
                  <a:pt x="1857593" y="49530"/>
                  <a:pt x="2102338" y="41380"/>
                  <a:pt x="2345322" y="32067"/>
                </a:cubicBezTo>
                <a:cubicBezTo>
                  <a:pt x="2405187" y="29739"/>
                  <a:pt x="2465053" y="32067"/>
                  <a:pt x="2524918" y="33231"/>
                </a:cubicBezTo>
                <a:cubicBezTo>
                  <a:pt x="2554851" y="34396"/>
                  <a:pt x="2584784" y="39052"/>
                  <a:pt x="2616478" y="41380"/>
                </a:cubicBezTo>
                <a:cubicBezTo>
                  <a:pt x="2630563" y="42545"/>
                  <a:pt x="2644650" y="39052"/>
                  <a:pt x="2658736" y="39052"/>
                </a:cubicBezTo>
                <a:cubicBezTo>
                  <a:pt x="2700993" y="39052"/>
                  <a:pt x="2745012" y="39052"/>
                  <a:pt x="2787271" y="37888"/>
                </a:cubicBezTo>
                <a:cubicBezTo>
                  <a:pt x="2868265" y="35560"/>
                  <a:pt x="2951020" y="29739"/>
                  <a:pt x="3032015" y="29739"/>
                </a:cubicBezTo>
                <a:cubicBezTo>
                  <a:pt x="3111249" y="29739"/>
                  <a:pt x="3190483" y="33231"/>
                  <a:pt x="3269716" y="35560"/>
                </a:cubicBezTo>
                <a:lnTo>
                  <a:pt x="3333104" y="35560"/>
                </a:lnTo>
                <a:cubicBezTo>
                  <a:pt x="3429945" y="33231"/>
                  <a:pt x="3525026" y="33231"/>
                  <a:pt x="3621867" y="29739"/>
                </a:cubicBezTo>
                <a:cubicBezTo>
                  <a:pt x="3715187" y="26246"/>
                  <a:pt x="3806746" y="18097"/>
                  <a:pt x="3900066" y="14605"/>
                </a:cubicBezTo>
                <a:cubicBezTo>
                  <a:pt x="3944084" y="12277"/>
                  <a:pt x="3989864" y="12277"/>
                  <a:pt x="4033883" y="18097"/>
                </a:cubicBezTo>
                <a:cubicBezTo>
                  <a:pt x="4100792" y="26246"/>
                  <a:pt x="4164179" y="30903"/>
                  <a:pt x="4231087" y="18097"/>
                </a:cubicBezTo>
                <a:cubicBezTo>
                  <a:pt x="4255738" y="13441"/>
                  <a:pt x="4287431" y="21590"/>
                  <a:pt x="4315603" y="23918"/>
                </a:cubicBezTo>
                <a:cubicBezTo>
                  <a:pt x="4327928" y="25082"/>
                  <a:pt x="4342015" y="27411"/>
                  <a:pt x="4349057" y="23918"/>
                </a:cubicBezTo>
                <a:cubicBezTo>
                  <a:pt x="4396598" y="0"/>
                  <a:pt x="4440617" y="6350"/>
                  <a:pt x="4486396" y="26246"/>
                </a:cubicBezTo>
                <a:cubicBezTo>
                  <a:pt x="4491679" y="28575"/>
                  <a:pt x="4505765" y="22754"/>
                  <a:pt x="4516329" y="22754"/>
                </a:cubicBezTo>
                <a:cubicBezTo>
                  <a:pt x="4558587" y="22754"/>
                  <a:pt x="4600845" y="22754"/>
                  <a:pt x="4644864" y="23918"/>
                </a:cubicBezTo>
                <a:cubicBezTo>
                  <a:pt x="4676558" y="25082"/>
                  <a:pt x="4706490" y="32067"/>
                  <a:pt x="4738184" y="34396"/>
                </a:cubicBezTo>
                <a:cubicBezTo>
                  <a:pt x="4806853" y="40216"/>
                  <a:pt x="4877283" y="49530"/>
                  <a:pt x="4947713" y="49530"/>
                </a:cubicBezTo>
                <a:cubicBezTo>
                  <a:pt x="5079770" y="50694"/>
                  <a:pt x="5211826" y="54186"/>
                  <a:pt x="5342122" y="72813"/>
                </a:cubicBezTo>
                <a:cubicBezTo>
                  <a:pt x="5463613" y="90275"/>
                  <a:pt x="5588627" y="90275"/>
                  <a:pt x="5711880" y="104245"/>
                </a:cubicBezTo>
                <a:cubicBezTo>
                  <a:pt x="5785831" y="112394"/>
                  <a:pt x="5861543" y="127528"/>
                  <a:pt x="5924931" y="151975"/>
                </a:cubicBezTo>
                <a:cubicBezTo>
                  <a:pt x="5993600" y="177586"/>
                  <a:pt x="6046422" y="219496"/>
                  <a:pt x="6108049" y="254420"/>
                </a:cubicBezTo>
                <a:cubicBezTo>
                  <a:pt x="6130939" y="267226"/>
                  <a:pt x="6164393" y="276539"/>
                  <a:pt x="6180240" y="292838"/>
                </a:cubicBezTo>
                <a:cubicBezTo>
                  <a:pt x="6226019" y="337075"/>
                  <a:pt x="6266516" y="383641"/>
                  <a:pt x="6307014" y="430208"/>
                </a:cubicBezTo>
                <a:cubicBezTo>
                  <a:pt x="6336947" y="463968"/>
                  <a:pt x="6366880" y="498893"/>
                  <a:pt x="6389769" y="533817"/>
                </a:cubicBezTo>
                <a:cubicBezTo>
                  <a:pt x="6414419" y="574563"/>
                  <a:pt x="6433788" y="616472"/>
                  <a:pt x="6453156" y="659546"/>
                </a:cubicBezTo>
                <a:cubicBezTo>
                  <a:pt x="6483089" y="727067"/>
                  <a:pt x="6518304" y="794588"/>
                  <a:pt x="6537672" y="864437"/>
                </a:cubicBezTo>
                <a:cubicBezTo>
                  <a:pt x="6565844" y="962226"/>
                  <a:pt x="6579931" y="1062343"/>
                  <a:pt x="6601059" y="1161296"/>
                </a:cubicBezTo>
                <a:cubicBezTo>
                  <a:pt x="6608102" y="1193892"/>
                  <a:pt x="6616906" y="1226488"/>
                  <a:pt x="6620428" y="1259085"/>
                </a:cubicBezTo>
                <a:cubicBezTo>
                  <a:pt x="6630992" y="1352217"/>
                  <a:pt x="6638035" y="1444185"/>
                  <a:pt x="6646839" y="1537317"/>
                </a:cubicBezTo>
                <a:cubicBezTo>
                  <a:pt x="6659164" y="1652568"/>
                  <a:pt x="6676772" y="1766655"/>
                  <a:pt x="6685576" y="1881907"/>
                </a:cubicBezTo>
                <a:cubicBezTo>
                  <a:pt x="6694380" y="1992501"/>
                  <a:pt x="6699459" y="2104260"/>
                  <a:pt x="6696919" y="2216019"/>
                </a:cubicBezTo>
                <a:cubicBezTo>
                  <a:pt x="6692619" y="2402283"/>
                  <a:pt x="6678533" y="2587383"/>
                  <a:pt x="6664447" y="2773648"/>
                </a:cubicBezTo>
                <a:cubicBezTo>
                  <a:pt x="6655643" y="2888899"/>
                  <a:pt x="6643317" y="3002986"/>
                  <a:pt x="6625710" y="3117073"/>
                </a:cubicBezTo>
                <a:cubicBezTo>
                  <a:pt x="6608102" y="3231160"/>
                  <a:pt x="6581691" y="3344083"/>
                  <a:pt x="6562323" y="3458170"/>
                </a:cubicBezTo>
                <a:cubicBezTo>
                  <a:pt x="6548237" y="3537332"/>
                  <a:pt x="6544715" y="3616495"/>
                  <a:pt x="6528868" y="3694493"/>
                </a:cubicBezTo>
                <a:cubicBezTo>
                  <a:pt x="6514782" y="3765507"/>
                  <a:pt x="6461960" y="3828371"/>
                  <a:pt x="6391530" y="3880758"/>
                </a:cubicBezTo>
                <a:cubicBezTo>
                  <a:pt x="6333425" y="3924996"/>
                  <a:pt x="6287646" y="3975054"/>
                  <a:pt x="6227780" y="4018128"/>
                </a:cubicBezTo>
                <a:cubicBezTo>
                  <a:pt x="6174958" y="4056545"/>
                  <a:pt x="6116853" y="4094962"/>
                  <a:pt x="6025294" y="4096126"/>
                </a:cubicBezTo>
                <a:cubicBezTo>
                  <a:pt x="6004165" y="4096126"/>
                  <a:pt x="5984796" y="4110096"/>
                  <a:pt x="5963667" y="4117081"/>
                </a:cubicBezTo>
                <a:cubicBezTo>
                  <a:pt x="5873869" y="4142692"/>
                  <a:pt x="5780549" y="4164811"/>
                  <a:pt x="5692511" y="4192751"/>
                </a:cubicBezTo>
                <a:cubicBezTo>
                  <a:pt x="5530522" y="4243973"/>
                  <a:pt x="5356208" y="4252123"/>
                  <a:pt x="5181893" y="4256779"/>
                </a:cubicBezTo>
                <a:cubicBezTo>
                  <a:pt x="5114985" y="4259107"/>
                  <a:pt x="5046316" y="4255615"/>
                  <a:pt x="4979407" y="4259107"/>
                </a:cubicBezTo>
                <a:cubicBezTo>
                  <a:pt x="4945952" y="4260271"/>
                  <a:pt x="4914259" y="4270749"/>
                  <a:pt x="4882565" y="4275406"/>
                </a:cubicBezTo>
                <a:cubicBezTo>
                  <a:pt x="4868480" y="4277734"/>
                  <a:pt x="4854394" y="4276570"/>
                  <a:pt x="4838547" y="4277734"/>
                </a:cubicBezTo>
                <a:cubicBezTo>
                  <a:pt x="4817418" y="4278898"/>
                  <a:pt x="4796289" y="4282390"/>
                  <a:pt x="4775160" y="4281227"/>
                </a:cubicBezTo>
                <a:cubicBezTo>
                  <a:pt x="4754030" y="4278898"/>
                  <a:pt x="4739945" y="4274241"/>
                  <a:pt x="4736423" y="4274241"/>
                </a:cubicBezTo>
                <a:close/>
              </a:path>
            </a:pathLst>
          </a:custGeom>
          <a:blipFill rotWithShape="1">
            <a:blip r:embed="rId10">
              <a:alphaModFix/>
            </a:blip>
            <a:stretch>
              <a:fillRect/>
            </a:stretch>
          </a:blipFill>
          <a:ln w="190500" cap="sq" cmpd="sng">
            <a:solidFill>
              <a:srgbClr val="A1BEDD"/>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67"/>
        <p:cNvGrpSpPr/>
        <p:nvPr/>
      </p:nvGrpSpPr>
      <p:grpSpPr>
        <a:xfrm>
          <a:off x="0" y="0"/>
          <a:ext cx="0" cy="0"/>
          <a:chOff x="0" y="0"/>
          <a:chExt cx="0" cy="0"/>
        </a:xfrm>
      </p:grpSpPr>
      <p:sp>
        <p:nvSpPr>
          <p:cNvPr id="268" name="Google Shape;268;p8"/>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9" name="Google Shape;269;p8"/>
          <p:cNvSpPr/>
          <p:nvPr/>
        </p:nvSpPr>
        <p:spPr>
          <a:xfrm>
            <a:off x="554186" y="9495024"/>
            <a:ext cx="1987410" cy="791976"/>
          </a:xfrm>
          <a:custGeom>
            <a:avLst/>
            <a:gdLst/>
            <a:ahLst/>
            <a:cxnLst/>
            <a:rect l="l" t="t" r="r" b="b"/>
            <a:pathLst>
              <a:path w="1987410" h="791976" extrusionOk="0">
                <a:moveTo>
                  <a:pt x="0" y="0"/>
                </a:moveTo>
                <a:lnTo>
                  <a:pt x="1987411" y="0"/>
                </a:lnTo>
                <a:lnTo>
                  <a:pt x="1987411"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0" name="Google Shape;270;p8"/>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8"/>
          <p:cNvSpPr/>
          <p:nvPr/>
        </p:nvSpPr>
        <p:spPr>
          <a:xfrm>
            <a:off x="4671495"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2" name="Google Shape;272;p8"/>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3" name="Google Shape;273;p8"/>
          <p:cNvSpPr/>
          <p:nvPr/>
        </p:nvSpPr>
        <p:spPr>
          <a:xfrm>
            <a:off x="900939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4" name="Google Shape;274;p8"/>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8"/>
          <p:cNvSpPr/>
          <p:nvPr/>
        </p:nvSpPr>
        <p:spPr>
          <a:xfrm>
            <a:off x="13298266" y="9495024"/>
            <a:ext cx="1840313" cy="733358"/>
          </a:xfrm>
          <a:custGeom>
            <a:avLst/>
            <a:gdLst/>
            <a:ahLst/>
            <a:cxnLst/>
            <a:rect l="l" t="t" r="r" b="b"/>
            <a:pathLst>
              <a:path w="1840313" h="733358" extrusionOk="0">
                <a:moveTo>
                  <a:pt x="0" y="0"/>
                </a:moveTo>
                <a:lnTo>
                  <a:pt x="1840313" y="0"/>
                </a:lnTo>
                <a:lnTo>
                  <a:pt x="1840313" y="733358"/>
                </a:lnTo>
                <a:lnTo>
                  <a:pt x="0" y="73335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6" name="Google Shape;276;p8"/>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77" name="Google Shape;277;p8"/>
          <p:cNvPicPr preferRelativeResize="0"/>
          <p:nvPr/>
        </p:nvPicPr>
        <p:blipFill rotWithShape="1">
          <a:blip r:embed="rId7">
            <a:alphaModFix/>
          </a:blip>
          <a:srcRect/>
          <a:stretch/>
        </p:blipFill>
        <p:spPr>
          <a:xfrm>
            <a:off x="1810755" y="647701"/>
            <a:ext cx="15436389" cy="8564442"/>
          </a:xfrm>
          <a:prstGeom prst="rect">
            <a:avLst/>
          </a:prstGeom>
          <a:noFill/>
          <a:ln>
            <a:noFill/>
          </a:ln>
        </p:spPr>
      </p:pic>
      <p:sp>
        <p:nvSpPr>
          <p:cNvPr id="278" name="Google Shape;278;p8"/>
          <p:cNvSpPr txBox="1"/>
          <p:nvPr/>
        </p:nvSpPr>
        <p:spPr>
          <a:xfrm>
            <a:off x="228600" y="126550"/>
            <a:ext cx="10337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https://www.youtube.com/watch?v=TeuEVej1RGI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392"/>
              </a:srgbClr>
            </a:gs>
            <a:gs pos="100000">
              <a:srgbClr val="EBF8FF">
                <a:alpha val="46666"/>
              </a:srgbClr>
            </a:gs>
          </a:gsLst>
          <a:lin ang="5400000" scaled="0"/>
        </a:gradFill>
        <a:effectLst/>
      </p:bgPr>
    </p:bg>
    <p:spTree>
      <p:nvGrpSpPr>
        <p:cNvPr id="1" name="Shape 283"/>
        <p:cNvGrpSpPr/>
        <p:nvPr/>
      </p:nvGrpSpPr>
      <p:grpSpPr>
        <a:xfrm>
          <a:off x="0" y="0"/>
          <a:ext cx="0" cy="0"/>
          <a:chOff x="0" y="0"/>
          <a:chExt cx="0" cy="0"/>
        </a:xfrm>
      </p:grpSpPr>
      <p:sp>
        <p:nvSpPr>
          <p:cNvPr id="284" name="Google Shape;284;p9"/>
          <p:cNvSpPr/>
          <p:nvPr/>
        </p:nvSpPr>
        <p:spPr>
          <a:xfrm>
            <a:off x="-228293" y="-424131"/>
            <a:ext cx="18744587" cy="12488581"/>
          </a:xfrm>
          <a:custGeom>
            <a:avLst/>
            <a:gdLst/>
            <a:ahLst/>
            <a:cxnLst/>
            <a:rect l="l" t="t" r="r" b="b"/>
            <a:pathLst>
              <a:path w="18744587" h="12488581" extrusionOk="0">
                <a:moveTo>
                  <a:pt x="0" y="0"/>
                </a:moveTo>
                <a:lnTo>
                  <a:pt x="18744586" y="0"/>
                </a:lnTo>
                <a:lnTo>
                  <a:pt x="18744586" y="12488581"/>
                </a:lnTo>
                <a:lnTo>
                  <a:pt x="0" y="1248858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285" name="Google Shape;285;p9"/>
          <p:cNvGrpSpPr/>
          <p:nvPr/>
        </p:nvGrpSpPr>
        <p:grpSpPr>
          <a:xfrm rot="102870">
            <a:off x="1333410" y="362761"/>
            <a:ext cx="15796367" cy="9339227"/>
            <a:chOff x="0" y="-47625"/>
            <a:chExt cx="3383424" cy="2000369"/>
          </a:xfrm>
        </p:grpSpPr>
        <p:sp>
          <p:nvSpPr>
            <p:cNvPr id="286" name="Google Shape;286;p9"/>
            <p:cNvSpPr/>
            <p:nvPr/>
          </p:nvSpPr>
          <p:spPr>
            <a:xfrm>
              <a:off x="0" y="0"/>
              <a:ext cx="3383424" cy="1952744"/>
            </a:xfrm>
            <a:custGeom>
              <a:avLst/>
              <a:gdLst/>
              <a:ahLst/>
              <a:cxnLst/>
              <a:rect l="l" t="t" r="r" b="b"/>
              <a:pathLst>
                <a:path w="3383424" h="1952744" extrusionOk="0">
                  <a:moveTo>
                    <a:pt x="0" y="0"/>
                  </a:moveTo>
                  <a:lnTo>
                    <a:pt x="3383424" y="0"/>
                  </a:lnTo>
                  <a:lnTo>
                    <a:pt x="3383424" y="1952744"/>
                  </a:lnTo>
                  <a:lnTo>
                    <a:pt x="0" y="1952744"/>
                  </a:lnTo>
                  <a:close/>
                </a:path>
              </a:pathLst>
            </a:custGeom>
            <a:solidFill>
              <a:srgbClr val="FAD02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7" name="Google Shape;287;p9"/>
            <p:cNvSpPr txBox="1"/>
            <p:nvPr/>
          </p:nvSpPr>
          <p:spPr>
            <a:xfrm>
              <a:off x="0" y="-47625"/>
              <a:ext cx="3383424" cy="2000369"/>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88" name="Google Shape;288;p9"/>
          <p:cNvGrpSpPr/>
          <p:nvPr/>
        </p:nvGrpSpPr>
        <p:grpSpPr>
          <a:xfrm rot="102870">
            <a:off x="1544600" y="565334"/>
            <a:ext cx="15373987" cy="8934084"/>
            <a:chOff x="0" y="-47625"/>
            <a:chExt cx="3292955" cy="1913592"/>
          </a:xfrm>
        </p:grpSpPr>
        <p:sp>
          <p:nvSpPr>
            <p:cNvPr id="289" name="Google Shape;289;p9"/>
            <p:cNvSpPr/>
            <p:nvPr/>
          </p:nvSpPr>
          <p:spPr>
            <a:xfrm>
              <a:off x="0" y="0"/>
              <a:ext cx="3292955" cy="1865967"/>
            </a:xfrm>
            <a:custGeom>
              <a:avLst/>
              <a:gdLst/>
              <a:ahLst/>
              <a:cxnLst/>
              <a:rect l="l" t="t" r="r" b="b"/>
              <a:pathLst>
                <a:path w="3292955" h="1865967" extrusionOk="0">
                  <a:moveTo>
                    <a:pt x="0" y="0"/>
                  </a:moveTo>
                  <a:lnTo>
                    <a:pt x="3292955" y="0"/>
                  </a:lnTo>
                  <a:lnTo>
                    <a:pt x="3292955" y="1865967"/>
                  </a:lnTo>
                  <a:lnTo>
                    <a:pt x="0" y="18659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9"/>
            <p:cNvSpPr txBox="1"/>
            <p:nvPr/>
          </p:nvSpPr>
          <p:spPr>
            <a:xfrm>
              <a:off x="0" y="-47625"/>
              <a:ext cx="3292955" cy="1913592"/>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None/>
              </a:pPr>
              <a:endParaRPr sz="1800">
                <a:solidFill>
                  <a:schemeClr val="dk1"/>
                </a:solidFill>
                <a:latin typeface="Calibri"/>
                <a:ea typeface="Calibri"/>
                <a:cs typeface="Calibri"/>
                <a:sym typeface="Calibri"/>
              </a:endParaRPr>
            </a:p>
          </p:txBody>
        </p:sp>
      </p:grpSp>
      <p:sp>
        <p:nvSpPr>
          <p:cNvPr id="291" name="Google Shape;291;p9"/>
          <p:cNvSpPr txBox="1"/>
          <p:nvPr/>
        </p:nvSpPr>
        <p:spPr>
          <a:xfrm rot="95346">
            <a:off x="1326190" y="860568"/>
            <a:ext cx="15394120" cy="1251541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6324" b="1">
                <a:solidFill>
                  <a:srgbClr val="044737"/>
                </a:solidFill>
                <a:latin typeface="Tahoma"/>
                <a:ea typeface="Tahoma"/>
                <a:cs typeface="Tahoma"/>
                <a:sym typeface="Tahoma"/>
              </a:rPr>
              <a:t>Gwiriad dysgu</a:t>
            </a:r>
            <a:endParaRPr sz="6324" b="1">
              <a:solidFill>
                <a:srgbClr val="044737"/>
              </a:solidFill>
              <a:latin typeface="Tahoma"/>
              <a:ea typeface="Tahoma"/>
              <a:cs typeface="Tahoma"/>
              <a:sym typeface="Tahoma"/>
            </a:endParaRPr>
          </a:p>
          <a:p>
            <a:pPr marL="0" marR="0" lvl="0" indent="0" algn="ctr" rtl="0">
              <a:lnSpc>
                <a:spcPct val="100000"/>
              </a:lnSpc>
              <a:spcBef>
                <a:spcPts val="0"/>
              </a:spcBef>
              <a:spcAft>
                <a:spcPts val="0"/>
              </a:spcAft>
              <a:buNone/>
            </a:pPr>
            <a:endParaRPr sz="6324" b="1">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GB" sz="4924" b="1" i="0" u="none" strike="noStrike" cap="none">
                <a:solidFill>
                  <a:srgbClr val="044737"/>
                </a:solidFill>
                <a:latin typeface="Tahoma"/>
                <a:ea typeface="Tahoma"/>
                <a:cs typeface="Tahoma"/>
                <a:sym typeface="Tahoma"/>
              </a:rPr>
              <a:t>Pa goedwig mae’r Guarani yn ei diogelu?</a:t>
            </a:r>
            <a:endParaRPr/>
          </a:p>
          <a:p>
            <a:pPr marL="0" marR="0" lvl="0" indent="0" algn="ctr" rtl="0">
              <a:lnSpc>
                <a:spcPct val="114216"/>
              </a:lnSpc>
              <a:spcBef>
                <a:spcPts val="0"/>
              </a:spcBef>
              <a:spcAft>
                <a:spcPts val="0"/>
              </a:spcAft>
              <a:buNone/>
            </a:pPr>
            <a:endParaRPr sz="4924" b="1">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GB" sz="4924" b="1" i="0" u="none" strike="noStrike" cap="none">
                <a:solidFill>
                  <a:srgbClr val="044737"/>
                </a:solidFill>
                <a:latin typeface="Tahoma"/>
                <a:ea typeface="Tahoma"/>
                <a:cs typeface="Tahoma"/>
                <a:sym typeface="Tahoma"/>
              </a:rPr>
              <a:t>Ydych chi’n gallu enwi rhywfaint o anifeiliaid sydd yn byw yma? </a:t>
            </a:r>
            <a:endParaRPr/>
          </a:p>
          <a:p>
            <a:pPr marL="1063172" marR="0" lvl="1" indent="-218912" algn="ctr" rtl="0">
              <a:lnSpc>
                <a:spcPct val="100000"/>
              </a:lnSpc>
              <a:spcBef>
                <a:spcPts val="0"/>
              </a:spcBef>
              <a:spcAft>
                <a:spcPts val="0"/>
              </a:spcAft>
              <a:buClr>
                <a:schemeClr val="dk1"/>
              </a:buClr>
              <a:buSzPts val="4924"/>
              <a:buFont typeface="Arial"/>
              <a:buNone/>
            </a:pPr>
            <a:endParaRPr sz="4924" b="1" i="0" u="none" strike="noStrike" cap="none">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GB" sz="4924" b="1" i="0" u="none" strike="noStrike" cap="none">
                <a:solidFill>
                  <a:srgbClr val="044737"/>
                </a:solidFill>
                <a:latin typeface="Tahoma"/>
                <a:ea typeface="Tahoma"/>
                <a:cs typeface="Tahoma"/>
                <a:sym typeface="Tahoma"/>
              </a:rPr>
              <a:t>Beth mae “sofraniaeth bwyd” yn ei olygu?</a:t>
            </a:r>
            <a:endParaRPr/>
          </a:p>
          <a:p>
            <a:pPr marL="0" marR="0" lvl="0" indent="0" algn="ctr" rtl="0">
              <a:lnSpc>
                <a:spcPct val="100000"/>
              </a:lnSpc>
              <a:spcBef>
                <a:spcPts val="0"/>
              </a:spcBef>
              <a:spcAft>
                <a:spcPts val="0"/>
              </a:spcAft>
              <a:buNone/>
            </a:pPr>
            <a:endParaRPr sz="4924" b="1">
              <a:solidFill>
                <a:srgbClr val="044737"/>
              </a:solidFill>
              <a:latin typeface="Tahoma"/>
              <a:ea typeface="Tahoma"/>
              <a:cs typeface="Tahoma"/>
              <a:sym typeface="Tahoma"/>
            </a:endParaRPr>
          </a:p>
          <a:p>
            <a:pPr marL="1063172" marR="0" lvl="1" indent="-531586" algn="ctr" rtl="0">
              <a:lnSpc>
                <a:spcPct val="100000"/>
              </a:lnSpc>
              <a:spcBef>
                <a:spcPts val="0"/>
              </a:spcBef>
              <a:spcAft>
                <a:spcPts val="0"/>
              </a:spcAft>
              <a:buClr>
                <a:srgbClr val="044737"/>
              </a:buClr>
              <a:buSzPts val="4924"/>
              <a:buFont typeface="Arial"/>
              <a:buChar char="•"/>
            </a:pPr>
            <a:r>
              <a:rPr lang="en-GB" sz="4924" b="1" i="0" u="none" strike="noStrike" cap="none">
                <a:solidFill>
                  <a:srgbClr val="044737"/>
                </a:solidFill>
                <a:latin typeface="Tahoma"/>
                <a:ea typeface="Tahoma"/>
                <a:cs typeface="Tahoma"/>
                <a:sym typeface="Tahoma"/>
              </a:rPr>
              <a:t>Pa ganran o goedwig yr Iwerydd sydd ar ôl?</a:t>
            </a:r>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just" rtl="0">
              <a:lnSpc>
                <a:spcPct val="97461"/>
              </a:lnSpc>
              <a:spcBef>
                <a:spcPts val="0"/>
              </a:spcBef>
              <a:spcAft>
                <a:spcPts val="0"/>
              </a:spcAft>
              <a:buNone/>
            </a:pPr>
            <a:endParaRPr sz="4924" b="1">
              <a:solidFill>
                <a:srgbClr val="044737"/>
              </a:solidFill>
              <a:latin typeface="Tahoma"/>
              <a:ea typeface="Tahoma"/>
              <a:cs typeface="Tahoma"/>
              <a:sym typeface="Tahoma"/>
            </a:endParaRPr>
          </a:p>
          <a:p>
            <a:pPr marL="0" marR="0" lvl="0" indent="0" algn="just" rtl="0">
              <a:lnSpc>
                <a:spcPct val="97461"/>
              </a:lnSpc>
              <a:spcBef>
                <a:spcPts val="0"/>
              </a:spcBef>
              <a:spcAft>
                <a:spcPts val="0"/>
              </a:spcAft>
              <a:buNone/>
            </a:pPr>
            <a:endParaRPr sz="4924" b="1">
              <a:solidFill>
                <a:srgbClr val="044737"/>
              </a:solidFill>
              <a:latin typeface="Tahoma"/>
              <a:ea typeface="Tahoma"/>
              <a:cs typeface="Tahoma"/>
              <a:sym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299"/>
        <p:cNvGrpSpPr/>
        <p:nvPr/>
      </p:nvGrpSpPr>
      <p:grpSpPr>
        <a:xfrm>
          <a:off x="0" y="0"/>
          <a:ext cx="0" cy="0"/>
          <a:chOff x="0" y="0"/>
          <a:chExt cx="0" cy="0"/>
        </a:xfrm>
      </p:grpSpPr>
      <p:sp>
        <p:nvSpPr>
          <p:cNvPr id="300" name="Google Shape;300;p10"/>
          <p:cNvSpPr txBox="1"/>
          <p:nvPr/>
        </p:nvSpPr>
        <p:spPr>
          <a:xfrm>
            <a:off x="1509757" y="5067300"/>
            <a:ext cx="4810081" cy="138429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4000">
                <a:solidFill>
                  <a:srgbClr val="044737"/>
                </a:solidFill>
                <a:latin typeface="Tahoma"/>
                <a:ea typeface="Tahoma"/>
                <a:cs typeface="Tahoma"/>
                <a:sym typeface="Tahoma"/>
              </a:rPr>
              <a:t>Look at the Guarani artwork</a:t>
            </a:r>
            <a:endParaRPr/>
          </a:p>
        </p:txBody>
      </p:sp>
      <p:sp>
        <p:nvSpPr>
          <p:cNvPr id="301" name="Google Shape;301;p10"/>
          <p:cNvSpPr/>
          <p:nvPr/>
        </p:nvSpPr>
        <p:spPr>
          <a:xfrm>
            <a:off x="420867" y="319328"/>
            <a:ext cx="6315812" cy="1906227"/>
          </a:xfrm>
          <a:custGeom>
            <a:avLst/>
            <a:gdLst/>
            <a:ahLst/>
            <a:cxnLst/>
            <a:rect l="l" t="t" r="r" b="b"/>
            <a:pathLst>
              <a:path w="6315812" h="1906227" extrusionOk="0">
                <a:moveTo>
                  <a:pt x="0" y="0"/>
                </a:moveTo>
                <a:lnTo>
                  <a:pt x="6315812" y="0"/>
                </a:lnTo>
                <a:lnTo>
                  <a:pt x="6315812" y="1906227"/>
                </a:lnTo>
                <a:lnTo>
                  <a:pt x="0" y="1906227"/>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10"/>
          <p:cNvSpPr txBox="1"/>
          <p:nvPr/>
        </p:nvSpPr>
        <p:spPr>
          <a:xfrm>
            <a:off x="319856" y="272593"/>
            <a:ext cx="6152078" cy="2216955"/>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None/>
            </a:pPr>
            <a:r>
              <a:rPr lang="en-GB" sz="6249">
                <a:solidFill>
                  <a:srgbClr val="044737"/>
                </a:solidFill>
                <a:latin typeface="Tahoma"/>
                <a:ea typeface="Tahoma"/>
                <a:cs typeface="Tahoma"/>
                <a:sym typeface="Tahoma"/>
              </a:rPr>
              <a:t>Gwers 2</a:t>
            </a:r>
            <a:endParaRPr/>
          </a:p>
          <a:p>
            <a:pPr marL="0" marR="0" lvl="0" indent="0" algn="ctr" rtl="0">
              <a:lnSpc>
                <a:spcPct val="85005"/>
              </a:lnSpc>
              <a:spcBef>
                <a:spcPts val="0"/>
              </a:spcBef>
              <a:spcAft>
                <a:spcPts val="0"/>
              </a:spcAft>
              <a:buNone/>
            </a:pPr>
            <a:endParaRPr sz="6249">
              <a:solidFill>
                <a:srgbClr val="044737"/>
              </a:solidFill>
              <a:latin typeface="Tahoma"/>
              <a:ea typeface="Tahoma"/>
              <a:cs typeface="Tahoma"/>
              <a:sym typeface="Tahoma"/>
            </a:endParaRPr>
          </a:p>
        </p:txBody>
      </p:sp>
      <p:sp>
        <p:nvSpPr>
          <p:cNvPr id="303" name="Google Shape;303;p10"/>
          <p:cNvSpPr/>
          <p:nvPr/>
        </p:nvSpPr>
        <p:spPr>
          <a:xfrm>
            <a:off x="420867" y="2932533"/>
            <a:ext cx="17610543" cy="5730033"/>
          </a:xfrm>
          <a:custGeom>
            <a:avLst/>
            <a:gdLst/>
            <a:ahLst/>
            <a:cxnLst/>
            <a:rect l="l" t="t" r="r" b="b"/>
            <a:pathLst>
              <a:path w="17610543" h="5730033" extrusionOk="0">
                <a:moveTo>
                  <a:pt x="0" y="0"/>
                </a:moveTo>
                <a:lnTo>
                  <a:pt x="17610544" y="0"/>
                </a:lnTo>
                <a:lnTo>
                  <a:pt x="17610544" y="5730033"/>
                </a:lnTo>
                <a:lnTo>
                  <a:pt x="0" y="5730033"/>
                </a:lnTo>
                <a:lnTo>
                  <a:pt x="0" y="0"/>
                </a:lnTo>
                <a:close/>
              </a:path>
            </a:pathLst>
          </a:custGeom>
          <a:blipFill rotWithShape="1">
            <a:blip r:embed="rId4">
              <a:alphaModFix/>
            </a:blip>
            <a:stretch>
              <a:fillRect r="-828"/>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4" name="Google Shape;304;p10"/>
          <p:cNvSpPr/>
          <p:nvPr/>
        </p:nvSpPr>
        <p:spPr>
          <a:xfrm rot="-256002" flipH="1">
            <a:off x="6580841" y="155553"/>
            <a:ext cx="4296596" cy="3087701"/>
          </a:xfrm>
          <a:custGeom>
            <a:avLst/>
            <a:gdLst/>
            <a:ahLst/>
            <a:cxnLst/>
            <a:rect l="l" t="t" r="r" b="b"/>
            <a:pathLst>
              <a:path w="4296596" h="3087701" extrusionOk="0">
                <a:moveTo>
                  <a:pt x="4296595" y="0"/>
                </a:moveTo>
                <a:lnTo>
                  <a:pt x="0" y="0"/>
                </a:lnTo>
                <a:lnTo>
                  <a:pt x="0" y="3087701"/>
                </a:lnTo>
                <a:lnTo>
                  <a:pt x="4296595" y="3087701"/>
                </a:lnTo>
                <a:lnTo>
                  <a:pt x="4296595"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5" name="Google Shape;305;p10"/>
          <p:cNvSpPr txBox="1"/>
          <p:nvPr/>
        </p:nvSpPr>
        <p:spPr>
          <a:xfrm>
            <a:off x="6777185" y="1127829"/>
            <a:ext cx="3903908" cy="107721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217" b="1">
                <a:solidFill>
                  <a:srgbClr val="044737"/>
                </a:solidFill>
                <a:latin typeface="Tahoma"/>
                <a:ea typeface="Tahoma"/>
                <a:cs typeface="Tahoma"/>
                <a:sym typeface="Tahoma"/>
              </a:rPr>
              <a:t>Beth allwch chi weld?</a:t>
            </a:r>
            <a:endParaRPr/>
          </a:p>
        </p:txBody>
      </p:sp>
      <p:sp>
        <p:nvSpPr>
          <p:cNvPr id="306" name="Google Shape;306;p10"/>
          <p:cNvSpPr/>
          <p:nvPr/>
        </p:nvSpPr>
        <p:spPr>
          <a:xfrm rot="-256002">
            <a:off x="12505460" y="149898"/>
            <a:ext cx="4144565" cy="3087701"/>
          </a:xfrm>
          <a:custGeom>
            <a:avLst/>
            <a:gdLst/>
            <a:ahLst/>
            <a:cxnLst/>
            <a:rect l="l" t="t" r="r" b="b"/>
            <a:pathLst>
              <a:path w="4144565" h="3087701" extrusionOk="0">
                <a:moveTo>
                  <a:pt x="0" y="0"/>
                </a:moveTo>
                <a:lnTo>
                  <a:pt x="4144565" y="0"/>
                </a:lnTo>
                <a:lnTo>
                  <a:pt x="4144565" y="3087701"/>
                </a:lnTo>
                <a:lnTo>
                  <a:pt x="0" y="3087701"/>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10"/>
          <p:cNvSpPr txBox="1"/>
          <p:nvPr/>
        </p:nvSpPr>
        <p:spPr>
          <a:xfrm>
            <a:off x="12784239" y="663986"/>
            <a:ext cx="3587006" cy="2103140"/>
          </a:xfrm>
          <a:prstGeom prst="rect">
            <a:avLst/>
          </a:prstGeom>
          <a:noFill/>
          <a:ln>
            <a:noFill/>
          </a:ln>
        </p:spPr>
        <p:txBody>
          <a:bodyPr spcFirstLastPara="1" wrap="square" lIns="0" tIns="0" rIns="0" bIns="0" anchor="t" anchorCtr="0">
            <a:spAutoFit/>
          </a:bodyPr>
          <a:lstStyle/>
          <a:p>
            <a:pPr marL="0" marR="0" lvl="0" indent="0" algn="ctr" rtl="0">
              <a:lnSpc>
                <a:spcPct val="102925"/>
              </a:lnSpc>
              <a:spcBef>
                <a:spcPts val="0"/>
              </a:spcBef>
              <a:spcAft>
                <a:spcPts val="0"/>
              </a:spcAft>
              <a:buNone/>
            </a:pPr>
            <a:r>
              <a:rPr lang="en-GB" sz="4000" b="1">
                <a:solidFill>
                  <a:srgbClr val="044737"/>
                </a:solidFill>
                <a:latin typeface="Tahoma"/>
                <a:ea typeface="Tahoma"/>
                <a:cs typeface="Tahoma"/>
                <a:sym typeface="Tahoma"/>
              </a:rPr>
              <a:t>Beth ydych chi’n meddwl y gallai ei olygu?</a:t>
            </a:r>
            <a:endParaRPr/>
          </a:p>
        </p:txBody>
      </p:sp>
      <p:sp>
        <p:nvSpPr>
          <p:cNvPr id="308" name="Google Shape;308;p10"/>
          <p:cNvSpPr/>
          <p:nvPr/>
        </p:nvSpPr>
        <p:spPr>
          <a:xfrm>
            <a:off x="5152553" y="8471758"/>
            <a:ext cx="7982895" cy="1573085"/>
          </a:xfrm>
          <a:custGeom>
            <a:avLst/>
            <a:gdLst/>
            <a:ahLst/>
            <a:cxnLst/>
            <a:rect l="l" t="t" r="r" b="b"/>
            <a:pathLst>
              <a:path w="7982895" h="1573085" extrusionOk="0">
                <a:moveTo>
                  <a:pt x="0" y="0"/>
                </a:moveTo>
                <a:lnTo>
                  <a:pt x="7982894" y="0"/>
                </a:lnTo>
                <a:lnTo>
                  <a:pt x="7982894" y="1573084"/>
                </a:lnTo>
                <a:lnTo>
                  <a:pt x="0" y="1573084"/>
                </a:lnTo>
                <a:lnTo>
                  <a:pt x="0" y="0"/>
                </a:lnTo>
                <a:close/>
              </a:path>
            </a:pathLst>
          </a:custGeom>
          <a:blipFill rotWithShape="1">
            <a:blip r:embed="rId7">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9" name="Google Shape;309;p10"/>
          <p:cNvSpPr txBox="1"/>
          <p:nvPr/>
        </p:nvSpPr>
        <p:spPr>
          <a:xfrm>
            <a:off x="5592700" y="8662575"/>
            <a:ext cx="7983000" cy="738900"/>
          </a:xfrm>
          <a:prstGeom prst="rect">
            <a:avLst/>
          </a:prstGeom>
          <a:noFill/>
          <a:ln>
            <a:noFill/>
          </a:ln>
        </p:spPr>
        <p:txBody>
          <a:bodyPr spcFirstLastPara="1" wrap="square" lIns="0" tIns="0" rIns="0" bIns="0" anchor="t" anchorCtr="0">
            <a:spAutoFit/>
          </a:bodyPr>
          <a:lstStyle/>
          <a:p>
            <a:pPr marL="0" marR="0" lvl="0" indent="0" algn="ctr" rtl="0">
              <a:lnSpc>
                <a:spcPct val="182013"/>
              </a:lnSpc>
              <a:spcBef>
                <a:spcPts val="0"/>
              </a:spcBef>
              <a:spcAft>
                <a:spcPts val="0"/>
              </a:spcAft>
              <a:buNone/>
            </a:pPr>
            <a:r>
              <a:rPr lang="en-GB" sz="4800">
                <a:solidFill>
                  <a:srgbClr val="044737"/>
                </a:solidFill>
                <a:latin typeface="Tahoma"/>
                <a:ea typeface="Tahoma"/>
                <a:cs typeface="Tahoma"/>
                <a:sym typeface="Tahoma"/>
              </a:rPr>
              <a:t>Gwaith Celf y Guarani</a:t>
            </a:r>
            <a:endParaRPr sz="4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17"/>
        <p:cNvGrpSpPr/>
        <p:nvPr/>
      </p:nvGrpSpPr>
      <p:grpSpPr>
        <a:xfrm>
          <a:off x="0" y="0"/>
          <a:ext cx="0" cy="0"/>
          <a:chOff x="0" y="0"/>
          <a:chExt cx="0" cy="0"/>
        </a:xfrm>
      </p:grpSpPr>
      <p:sp>
        <p:nvSpPr>
          <p:cNvPr id="318" name="Google Shape;318;p11"/>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9" name="Google Shape;319;p11"/>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0" name="Google Shape;320;p11"/>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11"/>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11"/>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3" name="Google Shape;323;p11"/>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4" name="Google Shape;324;p11"/>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11"/>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6" name="Google Shape;326;p11"/>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7" name="Google Shape;327;p11"/>
          <p:cNvSpPr/>
          <p:nvPr/>
        </p:nvSpPr>
        <p:spPr>
          <a:xfrm>
            <a:off x="425280" y="327181"/>
            <a:ext cx="17437440" cy="8667308"/>
          </a:xfrm>
          <a:custGeom>
            <a:avLst/>
            <a:gdLst/>
            <a:ahLst/>
            <a:cxnLst/>
            <a:rect l="l" t="t" r="r" b="b"/>
            <a:pathLst>
              <a:path w="17437440" h="8667308" extrusionOk="0">
                <a:moveTo>
                  <a:pt x="0" y="0"/>
                </a:moveTo>
                <a:lnTo>
                  <a:pt x="17437440" y="0"/>
                </a:lnTo>
                <a:lnTo>
                  <a:pt x="17437440" y="8667308"/>
                </a:lnTo>
                <a:lnTo>
                  <a:pt x="0" y="8667308"/>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8" name="Google Shape;328;p11"/>
          <p:cNvSpPr/>
          <p:nvPr/>
        </p:nvSpPr>
        <p:spPr>
          <a:xfrm rot="625774">
            <a:off x="384860" y="1275757"/>
            <a:ext cx="5249462" cy="4731078"/>
          </a:xfrm>
          <a:custGeom>
            <a:avLst/>
            <a:gdLst/>
            <a:ahLst/>
            <a:cxnLst/>
            <a:rect l="l" t="t" r="r" b="b"/>
            <a:pathLst>
              <a:path w="5249462" h="4731078" extrusionOk="0">
                <a:moveTo>
                  <a:pt x="0" y="0"/>
                </a:moveTo>
                <a:lnTo>
                  <a:pt x="5249462" y="0"/>
                </a:lnTo>
                <a:lnTo>
                  <a:pt x="5249462" y="4731078"/>
                </a:lnTo>
                <a:lnTo>
                  <a:pt x="0" y="473107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9" name="Google Shape;329;p11"/>
          <p:cNvSpPr/>
          <p:nvPr/>
        </p:nvSpPr>
        <p:spPr>
          <a:xfrm>
            <a:off x="13489300" y="2899234"/>
            <a:ext cx="1866822" cy="1484124"/>
          </a:xfrm>
          <a:custGeom>
            <a:avLst/>
            <a:gdLst/>
            <a:ahLst/>
            <a:cxnLst/>
            <a:rect l="l" t="t" r="r" b="b"/>
            <a:pathLst>
              <a:path w="1866822" h="1484124" extrusionOk="0">
                <a:moveTo>
                  <a:pt x="0" y="0"/>
                </a:moveTo>
                <a:lnTo>
                  <a:pt x="1866823" y="0"/>
                </a:lnTo>
                <a:lnTo>
                  <a:pt x="1866823" y="1484124"/>
                </a:lnTo>
                <a:lnTo>
                  <a:pt x="0" y="148412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11"/>
          <p:cNvSpPr txBox="1"/>
          <p:nvPr/>
        </p:nvSpPr>
        <p:spPr>
          <a:xfrm>
            <a:off x="820186" y="2168765"/>
            <a:ext cx="4872456" cy="120545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691" b="1">
                <a:solidFill>
                  <a:srgbClr val="044737"/>
                </a:solidFill>
                <a:latin typeface="Tahoma"/>
                <a:ea typeface="Tahoma"/>
                <a:cs typeface="Tahoma"/>
                <a:sym typeface="Tahoma"/>
              </a:rPr>
              <a:t>Beth sy’n digwydd yma?</a:t>
            </a:r>
            <a:endParaRPr/>
          </a:p>
        </p:txBody>
      </p:sp>
      <p:sp>
        <p:nvSpPr>
          <p:cNvPr id="331" name="Google Shape;331;p11"/>
          <p:cNvSpPr/>
          <p:nvPr/>
        </p:nvSpPr>
        <p:spPr>
          <a:xfrm rot="352283">
            <a:off x="346268" y="6302933"/>
            <a:ext cx="3448592" cy="2521783"/>
          </a:xfrm>
          <a:custGeom>
            <a:avLst/>
            <a:gdLst/>
            <a:ahLst/>
            <a:cxnLst/>
            <a:rect l="l" t="t" r="r" b="b"/>
            <a:pathLst>
              <a:path w="3448592" h="2521783" extrusionOk="0">
                <a:moveTo>
                  <a:pt x="0" y="0"/>
                </a:moveTo>
                <a:lnTo>
                  <a:pt x="3448591" y="0"/>
                </a:lnTo>
                <a:lnTo>
                  <a:pt x="3448591" y="2521782"/>
                </a:lnTo>
                <a:lnTo>
                  <a:pt x="0" y="252178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11"/>
          <p:cNvSpPr/>
          <p:nvPr/>
        </p:nvSpPr>
        <p:spPr>
          <a:xfrm>
            <a:off x="11612380" y="2157172"/>
            <a:ext cx="1866822" cy="1484124"/>
          </a:xfrm>
          <a:custGeom>
            <a:avLst/>
            <a:gdLst/>
            <a:ahLst/>
            <a:cxnLst/>
            <a:rect l="l" t="t" r="r" b="b"/>
            <a:pathLst>
              <a:path w="1866822" h="1484124" extrusionOk="0">
                <a:moveTo>
                  <a:pt x="0" y="0"/>
                </a:moveTo>
                <a:lnTo>
                  <a:pt x="1866822" y="0"/>
                </a:lnTo>
                <a:lnTo>
                  <a:pt x="1866822" y="1484124"/>
                </a:lnTo>
                <a:lnTo>
                  <a:pt x="0" y="1484124"/>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11"/>
          <p:cNvSpPr/>
          <p:nvPr/>
        </p:nvSpPr>
        <p:spPr>
          <a:xfrm>
            <a:off x="9507118" y="1919539"/>
            <a:ext cx="1866822" cy="1484124"/>
          </a:xfrm>
          <a:custGeom>
            <a:avLst/>
            <a:gdLst/>
            <a:ahLst/>
            <a:cxnLst/>
            <a:rect l="l" t="t" r="r" b="b"/>
            <a:pathLst>
              <a:path w="1866822" h="1484124" extrusionOk="0">
                <a:moveTo>
                  <a:pt x="0" y="0"/>
                </a:moveTo>
                <a:lnTo>
                  <a:pt x="1866823" y="0"/>
                </a:lnTo>
                <a:lnTo>
                  <a:pt x="1866823" y="1484123"/>
                </a:lnTo>
                <a:lnTo>
                  <a:pt x="0" y="148412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grpSp>
        <p:nvGrpSpPr>
          <p:cNvPr id="342" name="Google Shape;342;p12"/>
          <p:cNvGrpSpPr/>
          <p:nvPr/>
        </p:nvGrpSpPr>
        <p:grpSpPr>
          <a:xfrm>
            <a:off x="3149202" y="-154707"/>
            <a:ext cx="14965849" cy="9898048"/>
            <a:chOff x="0" y="0"/>
            <a:chExt cx="19954465" cy="13197397"/>
          </a:xfrm>
        </p:grpSpPr>
        <p:sp>
          <p:nvSpPr>
            <p:cNvPr id="343" name="Google Shape;343;p12"/>
            <p:cNvSpPr/>
            <p:nvPr/>
          </p:nvSpPr>
          <p:spPr>
            <a:xfrm>
              <a:off x="0" y="0"/>
              <a:ext cx="19954465" cy="13197397"/>
            </a:xfrm>
            <a:custGeom>
              <a:avLst/>
              <a:gdLst/>
              <a:ahLst/>
              <a:cxnLst/>
              <a:rect l="l" t="t" r="r" b="b"/>
              <a:pathLst>
                <a:path w="19954465" h="13197397" extrusionOk="0">
                  <a:moveTo>
                    <a:pt x="0" y="0"/>
                  </a:moveTo>
                  <a:lnTo>
                    <a:pt x="19954465" y="0"/>
                  </a:lnTo>
                  <a:lnTo>
                    <a:pt x="19954465" y="13197397"/>
                  </a:lnTo>
                  <a:lnTo>
                    <a:pt x="0" y="1319739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4" name="Google Shape;344;p12"/>
            <p:cNvSpPr txBox="1"/>
            <p:nvPr/>
          </p:nvSpPr>
          <p:spPr>
            <a:xfrm>
              <a:off x="2866640" y="4883161"/>
              <a:ext cx="1465589"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CANADA</a:t>
              </a:r>
              <a:endParaRPr/>
            </a:p>
          </p:txBody>
        </p:sp>
        <p:sp>
          <p:nvSpPr>
            <p:cNvPr id="345" name="Google Shape;345;p12"/>
            <p:cNvSpPr txBox="1"/>
            <p:nvPr/>
          </p:nvSpPr>
          <p:spPr>
            <a:xfrm>
              <a:off x="5758629" y="11124062"/>
              <a:ext cx="3298397"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YR ARIANNIN</a:t>
              </a:r>
              <a:endParaRPr/>
            </a:p>
          </p:txBody>
        </p:sp>
        <p:sp>
          <p:nvSpPr>
            <p:cNvPr id="346" name="Google Shape;346;p12"/>
            <p:cNvSpPr txBox="1"/>
            <p:nvPr/>
          </p:nvSpPr>
          <p:spPr>
            <a:xfrm>
              <a:off x="6050531" y="2390319"/>
              <a:ext cx="2653733"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YR YNYS LAS</a:t>
              </a:r>
              <a:endParaRPr/>
            </a:p>
          </p:txBody>
        </p:sp>
        <p:sp>
          <p:nvSpPr>
            <p:cNvPr id="347" name="Google Shape;347;p12"/>
            <p:cNvSpPr txBox="1"/>
            <p:nvPr/>
          </p:nvSpPr>
          <p:spPr>
            <a:xfrm>
              <a:off x="8004056" y="5991742"/>
              <a:ext cx="1262019" cy="517544"/>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CYMRU</a:t>
              </a:r>
              <a:endParaRPr/>
            </a:p>
          </p:txBody>
        </p:sp>
        <p:sp>
          <p:nvSpPr>
            <p:cNvPr id="348" name="Google Shape;348;p12"/>
            <p:cNvSpPr txBox="1"/>
            <p:nvPr/>
          </p:nvSpPr>
          <p:spPr>
            <a:xfrm>
              <a:off x="7441737" y="7381868"/>
              <a:ext cx="1847397"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MOROCO</a:t>
              </a:r>
              <a:endParaRPr/>
            </a:p>
          </p:txBody>
        </p:sp>
        <p:sp>
          <p:nvSpPr>
            <p:cNvPr id="349" name="Google Shape;349;p12"/>
            <p:cNvSpPr txBox="1"/>
            <p:nvPr/>
          </p:nvSpPr>
          <p:spPr>
            <a:xfrm>
              <a:off x="9057027" y="9007314"/>
              <a:ext cx="1587555" cy="1384995"/>
            </a:xfrm>
            <a:prstGeom prst="rect">
              <a:avLst/>
            </a:prstGeom>
            <a:noFill/>
            <a:ln>
              <a:noFill/>
            </a:ln>
          </p:spPr>
          <p:txBody>
            <a:bodyPr spcFirstLastPara="1" wrap="square" lIns="0" tIns="0" rIns="0" bIns="0" anchor="t" anchorCtr="0">
              <a:spAutoFit/>
            </a:bodyPr>
            <a:lstStyle/>
            <a:p>
              <a:pPr marL="0" marR="0" lvl="0" indent="0" algn="l" rtl="0">
                <a:lnSpc>
                  <a:spcPct val="118492"/>
                </a:lnSpc>
                <a:spcBef>
                  <a:spcPts val="0"/>
                </a:spcBef>
                <a:spcAft>
                  <a:spcPts val="0"/>
                </a:spcAft>
                <a:buNone/>
              </a:pPr>
              <a:r>
                <a:rPr lang="en-GB" sz="2309">
                  <a:solidFill>
                    <a:srgbClr val="F6620D"/>
                  </a:solidFill>
                  <a:latin typeface="Tahoma"/>
                  <a:ea typeface="Tahoma"/>
                  <a:cs typeface="Tahoma"/>
                  <a:sym typeface="Tahoma"/>
                </a:rPr>
                <a:t>Y TRAETH IFORI</a:t>
              </a:r>
              <a:endParaRPr/>
            </a:p>
          </p:txBody>
        </p:sp>
        <p:sp>
          <p:nvSpPr>
            <p:cNvPr id="350" name="Google Shape;350;p12"/>
            <p:cNvSpPr txBox="1"/>
            <p:nvPr/>
          </p:nvSpPr>
          <p:spPr>
            <a:xfrm>
              <a:off x="12332033" y="8795456"/>
              <a:ext cx="1498804"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INDIA</a:t>
              </a:r>
              <a:endParaRPr/>
            </a:p>
          </p:txBody>
        </p:sp>
        <p:sp>
          <p:nvSpPr>
            <p:cNvPr id="351" name="Google Shape;351;p12"/>
            <p:cNvSpPr txBox="1"/>
            <p:nvPr/>
          </p:nvSpPr>
          <p:spPr>
            <a:xfrm>
              <a:off x="13765818" y="4748255"/>
              <a:ext cx="1989103"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RWSIA</a:t>
              </a:r>
              <a:endParaRPr/>
            </a:p>
          </p:txBody>
        </p:sp>
        <p:sp>
          <p:nvSpPr>
            <p:cNvPr id="352" name="Google Shape;352;p12"/>
            <p:cNvSpPr txBox="1"/>
            <p:nvPr/>
          </p:nvSpPr>
          <p:spPr>
            <a:xfrm>
              <a:off x="10568549" y="6249876"/>
              <a:ext cx="4822751" cy="1260175"/>
            </a:xfrm>
            <a:prstGeom prst="rect">
              <a:avLst/>
            </a:prstGeom>
            <a:noFill/>
            <a:ln>
              <a:noFill/>
            </a:ln>
          </p:spPr>
          <p:txBody>
            <a:bodyPr spcFirstLastPara="1" wrap="square" lIns="0" tIns="0" rIns="0" bIns="0" anchor="t" anchorCtr="0">
              <a:spAutoFit/>
            </a:bodyPr>
            <a:lstStyle/>
            <a:p>
              <a:pPr marL="0" marR="0" lvl="0" indent="0" algn="l" rtl="0">
                <a:lnSpc>
                  <a:spcPct val="223222"/>
                </a:lnSpc>
                <a:spcBef>
                  <a:spcPts val="0"/>
                </a:spcBef>
                <a:spcAft>
                  <a:spcPts val="0"/>
                </a:spcAft>
                <a:buNone/>
              </a:pPr>
              <a:r>
                <a:rPr lang="en-GB" sz="1800">
                  <a:solidFill>
                    <a:srgbClr val="F6620D"/>
                  </a:solidFill>
                  <a:latin typeface="Tahoma"/>
                  <a:ea typeface="Tahoma"/>
                  <a:cs typeface="Tahoma"/>
                  <a:sym typeface="Tahoma"/>
                </a:rPr>
                <a:t>KAZAKHSTAN</a:t>
              </a:r>
              <a:endParaRPr/>
            </a:p>
            <a:p>
              <a:pPr marL="0" marR="0" lvl="0" indent="0" algn="l" rtl="0">
                <a:lnSpc>
                  <a:spcPct val="223222"/>
                </a:lnSpc>
                <a:spcBef>
                  <a:spcPts val="0"/>
                </a:spcBef>
                <a:spcAft>
                  <a:spcPts val="0"/>
                </a:spcAft>
                <a:buNone/>
              </a:pPr>
              <a:r>
                <a:rPr lang="en-GB" sz="1800">
                  <a:solidFill>
                    <a:srgbClr val="F6620D"/>
                  </a:solidFill>
                  <a:latin typeface="Tahoma"/>
                  <a:ea typeface="Tahoma"/>
                  <a:cs typeface="Tahoma"/>
                  <a:sym typeface="Tahoma"/>
                </a:rPr>
                <a:t>TWRCI                     TSIEINA</a:t>
              </a:r>
              <a:endParaRPr/>
            </a:p>
          </p:txBody>
        </p:sp>
        <p:sp>
          <p:nvSpPr>
            <p:cNvPr id="353" name="Google Shape;353;p12"/>
            <p:cNvSpPr txBox="1"/>
            <p:nvPr/>
          </p:nvSpPr>
          <p:spPr>
            <a:xfrm>
              <a:off x="14159742" y="10555109"/>
              <a:ext cx="3298397" cy="491503"/>
            </a:xfrm>
            <a:prstGeom prst="rect">
              <a:avLst/>
            </a:prstGeom>
            <a:noFill/>
            <a:ln>
              <a:noFill/>
            </a:ln>
          </p:spPr>
          <p:txBody>
            <a:bodyPr spcFirstLastPara="1" wrap="square" lIns="0" tIns="0" rIns="0" bIns="0" anchor="t" anchorCtr="0">
              <a:spAutoFit/>
            </a:bodyPr>
            <a:lstStyle/>
            <a:p>
              <a:pPr marL="0" marR="0" lvl="0" indent="0" algn="l" rtl="0">
                <a:lnSpc>
                  <a:spcPct val="139974"/>
                </a:lnSpc>
                <a:spcBef>
                  <a:spcPts val="0"/>
                </a:spcBef>
                <a:spcAft>
                  <a:spcPts val="0"/>
                </a:spcAft>
                <a:buNone/>
              </a:pPr>
              <a:r>
                <a:rPr lang="en-GB" sz="2309">
                  <a:solidFill>
                    <a:srgbClr val="F6620D"/>
                  </a:solidFill>
                  <a:latin typeface="Tahoma"/>
                  <a:ea typeface="Tahoma"/>
                  <a:cs typeface="Tahoma"/>
                  <a:sym typeface="Tahoma"/>
                </a:rPr>
                <a:t>AWSTRALIA</a:t>
              </a:r>
              <a:endParaRPr/>
            </a:p>
          </p:txBody>
        </p:sp>
        <p:sp>
          <p:nvSpPr>
            <p:cNvPr id="354" name="Google Shape;354;p12"/>
            <p:cNvSpPr txBox="1"/>
            <p:nvPr/>
          </p:nvSpPr>
          <p:spPr>
            <a:xfrm>
              <a:off x="3497109" y="6759141"/>
              <a:ext cx="1549555" cy="552887"/>
            </a:xfrm>
            <a:prstGeom prst="rect">
              <a:avLst/>
            </a:prstGeom>
            <a:noFill/>
            <a:ln>
              <a:noFill/>
            </a:ln>
          </p:spPr>
          <p:txBody>
            <a:bodyPr spcFirstLastPara="1" wrap="square" lIns="0" tIns="0" rIns="0" bIns="0" anchor="t" anchorCtr="0">
              <a:spAutoFit/>
            </a:bodyPr>
            <a:lstStyle/>
            <a:p>
              <a:pPr marL="0" marR="0" lvl="0" indent="0" algn="l" rtl="0">
                <a:lnSpc>
                  <a:spcPct val="140046"/>
                </a:lnSpc>
                <a:spcBef>
                  <a:spcPts val="0"/>
                </a:spcBef>
                <a:spcAft>
                  <a:spcPts val="0"/>
                </a:spcAft>
                <a:buNone/>
              </a:pPr>
              <a:r>
                <a:rPr lang="en-GB" sz="2597">
                  <a:solidFill>
                    <a:srgbClr val="F6620D"/>
                  </a:solidFill>
                  <a:latin typeface="Tahoma"/>
                  <a:ea typeface="Tahoma"/>
                  <a:cs typeface="Tahoma"/>
                  <a:sym typeface="Tahoma"/>
                </a:rPr>
                <a:t>UDA</a:t>
              </a:r>
              <a:endParaRPr/>
            </a:p>
          </p:txBody>
        </p:sp>
        <p:sp>
          <p:nvSpPr>
            <p:cNvPr id="355" name="Google Shape;355;p12"/>
            <p:cNvSpPr txBox="1"/>
            <p:nvPr/>
          </p:nvSpPr>
          <p:spPr>
            <a:xfrm>
              <a:off x="6258261" y="9629342"/>
              <a:ext cx="1111313" cy="429948"/>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GB" sz="2020">
                  <a:solidFill>
                    <a:srgbClr val="F6620D"/>
                  </a:solidFill>
                  <a:latin typeface="Tahoma"/>
                  <a:ea typeface="Tahoma"/>
                  <a:cs typeface="Tahoma"/>
                  <a:sym typeface="Tahoma"/>
                </a:rPr>
                <a:t>BRASIL</a:t>
              </a:r>
              <a:endParaRPr/>
            </a:p>
          </p:txBody>
        </p:sp>
      </p:grpSp>
      <p:grpSp>
        <p:nvGrpSpPr>
          <p:cNvPr id="356" name="Google Shape;356;p12"/>
          <p:cNvGrpSpPr/>
          <p:nvPr/>
        </p:nvGrpSpPr>
        <p:grpSpPr>
          <a:xfrm>
            <a:off x="1028700" y="3652994"/>
            <a:ext cx="1711341" cy="6003255"/>
            <a:chOff x="0" y="-19049"/>
            <a:chExt cx="2281788" cy="8004340"/>
          </a:xfrm>
        </p:grpSpPr>
        <p:sp>
          <p:nvSpPr>
            <p:cNvPr id="357" name="Google Shape;357;p12"/>
            <p:cNvSpPr/>
            <p:nvPr/>
          </p:nvSpPr>
          <p:spPr>
            <a:xfrm>
              <a:off x="0" y="788674"/>
              <a:ext cx="2281788" cy="5871546"/>
            </a:xfrm>
            <a:custGeom>
              <a:avLst/>
              <a:gdLst/>
              <a:ahLst/>
              <a:cxnLst/>
              <a:rect l="l" t="t" r="r" b="b"/>
              <a:pathLst>
                <a:path w="2281788" h="5871546" extrusionOk="0">
                  <a:moveTo>
                    <a:pt x="0" y="0"/>
                  </a:moveTo>
                  <a:lnTo>
                    <a:pt x="2281788" y="0"/>
                  </a:lnTo>
                  <a:lnTo>
                    <a:pt x="2281788" y="5871547"/>
                  </a:lnTo>
                  <a:lnTo>
                    <a:pt x="0" y="587154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8" name="Google Shape;358;p12"/>
            <p:cNvSpPr txBox="1"/>
            <p:nvPr/>
          </p:nvSpPr>
          <p:spPr>
            <a:xfrm>
              <a:off x="0" y="-19049"/>
              <a:ext cx="2280920" cy="1115519"/>
            </a:xfrm>
            <a:prstGeom prst="rect">
              <a:avLst/>
            </a:prstGeom>
            <a:noFill/>
            <a:ln>
              <a:noFill/>
            </a:ln>
          </p:spPr>
          <p:txBody>
            <a:bodyPr spcFirstLastPara="1" wrap="square" lIns="0" tIns="0" rIns="0" bIns="0" anchor="t" anchorCtr="0">
              <a:spAutoFit/>
            </a:bodyPr>
            <a:lstStyle/>
            <a:p>
              <a:pPr marL="0" marR="0" lvl="0" indent="0" algn="ctr" rtl="0">
                <a:lnSpc>
                  <a:spcPct val="122719"/>
                </a:lnSpc>
                <a:spcBef>
                  <a:spcPts val="0"/>
                </a:spcBef>
                <a:spcAft>
                  <a:spcPts val="0"/>
                </a:spcAft>
                <a:buNone/>
              </a:pPr>
              <a:r>
                <a:rPr lang="en-GB" sz="2795">
                  <a:solidFill>
                    <a:srgbClr val="000000"/>
                  </a:solidFill>
                  <a:latin typeface="Tahoma"/>
                  <a:ea typeface="Tahoma"/>
                  <a:cs typeface="Tahoma"/>
                  <a:sym typeface="Tahoma"/>
                </a:rPr>
                <a:t>Y mwyaf o soia</a:t>
              </a:r>
              <a:endParaRPr/>
            </a:p>
          </p:txBody>
        </p:sp>
        <p:sp>
          <p:nvSpPr>
            <p:cNvPr id="359" name="Google Shape;359;p12"/>
            <p:cNvSpPr txBox="1"/>
            <p:nvPr/>
          </p:nvSpPr>
          <p:spPr>
            <a:xfrm>
              <a:off x="0" y="6869772"/>
              <a:ext cx="2280920" cy="1115519"/>
            </a:xfrm>
            <a:prstGeom prst="rect">
              <a:avLst/>
            </a:prstGeom>
            <a:noFill/>
            <a:ln>
              <a:noFill/>
            </a:ln>
          </p:spPr>
          <p:txBody>
            <a:bodyPr spcFirstLastPara="1" wrap="square" lIns="0" tIns="0" rIns="0" bIns="0" anchor="t" anchorCtr="0">
              <a:spAutoFit/>
            </a:bodyPr>
            <a:lstStyle/>
            <a:p>
              <a:pPr marL="0" marR="0" lvl="0" indent="0" algn="ctr" rtl="0">
                <a:lnSpc>
                  <a:spcPct val="122719"/>
                </a:lnSpc>
                <a:spcBef>
                  <a:spcPts val="0"/>
                </a:spcBef>
                <a:spcAft>
                  <a:spcPts val="0"/>
                </a:spcAft>
                <a:buNone/>
              </a:pPr>
              <a:r>
                <a:rPr lang="en-GB" sz="2795">
                  <a:solidFill>
                    <a:srgbClr val="000000"/>
                  </a:solidFill>
                  <a:latin typeface="Tahoma"/>
                  <a:ea typeface="Tahoma"/>
                  <a:cs typeface="Tahoma"/>
                  <a:sym typeface="Tahoma"/>
                </a:rPr>
                <a:t>Y lleiaf o soia</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67"/>
        <p:cNvGrpSpPr/>
        <p:nvPr/>
      </p:nvGrpSpPr>
      <p:grpSpPr>
        <a:xfrm>
          <a:off x="0" y="0"/>
          <a:ext cx="0" cy="0"/>
          <a:chOff x="0" y="0"/>
          <a:chExt cx="0" cy="0"/>
        </a:xfrm>
      </p:grpSpPr>
      <p:sp>
        <p:nvSpPr>
          <p:cNvPr id="368" name="Google Shape;368;p13"/>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9" name="Google Shape;369;p13"/>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0" name="Google Shape;370;p13"/>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1" name="Google Shape;371;p13"/>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2" name="Google Shape;372;p13"/>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3" name="Google Shape;373;p13"/>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4" name="Google Shape;374;p13"/>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5" name="Google Shape;375;p13"/>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6" name="Google Shape;376;p13"/>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7" name="Google Shape;377;p13"/>
          <p:cNvSpPr/>
          <p:nvPr/>
        </p:nvSpPr>
        <p:spPr>
          <a:xfrm>
            <a:off x="6019183" y="1461660"/>
            <a:ext cx="9719086" cy="6588390"/>
          </a:xfrm>
          <a:custGeom>
            <a:avLst/>
            <a:gdLst/>
            <a:ahLst/>
            <a:cxnLst/>
            <a:rect l="l" t="t" r="r" b="b"/>
            <a:pathLst>
              <a:path w="9719086" h="6588390" extrusionOk="0">
                <a:moveTo>
                  <a:pt x="0" y="0"/>
                </a:moveTo>
                <a:lnTo>
                  <a:pt x="9719086" y="0"/>
                </a:lnTo>
                <a:lnTo>
                  <a:pt x="9719086" y="6588390"/>
                </a:lnTo>
                <a:lnTo>
                  <a:pt x="0" y="658839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8" name="Google Shape;378;p13"/>
          <p:cNvSpPr/>
          <p:nvPr/>
        </p:nvSpPr>
        <p:spPr>
          <a:xfrm rot="625774">
            <a:off x="384860" y="1275757"/>
            <a:ext cx="5249462" cy="4731078"/>
          </a:xfrm>
          <a:custGeom>
            <a:avLst/>
            <a:gdLst/>
            <a:ahLst/>
            <a:cxnLst/>
            <a:rect l="l" t="t" r="r" b="b"/>
            <a:pathLst>
              <a:path w="5249462" h="4731078" extrusionOk="0">
                <a:moveTo>
                  <a:pt x="0" y="0"/>
                </a:moveTo>
                <a:lnTo>
                  <a:pt x="5249462" y="0"/>
                </a:lnTo>
                <a:lnTo>
                  <a:pt x="5249462" y="4731078"/>
                </a:lnTo>
                <a:lnTo>
                  <a:pt x="0" y="4731078"/>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79" name="Google Shape;379;p13"/>
          <p:cNvSpPr/>
          <p:nvPr/>
        </p:nvSpPr>
        <p:spPr>
          <a:xfrm>
            <a:off x="6292738" y="1708090"/>
            <a:ext cx="9173584" cy="6014453"/>
          </a:xfrm>
          <a:custGeom>
            <a:avLst/>
            <a:gdLst/>
            <a:ahLst/>
            <a:cxnLst/>
            <a:rect l="l" t="t" r="r" b="b"/>
            <a:pathLst>
              <a:path w="9173584" h="6014453" extrusionOk="0">
                <a:moveTo>
                  <a:pt x="0" y="0"/>
                </a:moveTo>
                <a:lnTo>
                  <a:pt x="9173585" y="0"/>
                </a:lnTo>
                <a:lnTo>
                  <a:pt x="9173585" y="6014453"/>
                </a:lnTo>
                <a:lnTo>
                  <a:pt x="0" y="6014453"/>
                </a:lnTo>
                <a:lnTo>
                  <a:pt x="0" y="0"/>
                </a:ln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0" name="Google Shape;380;p13"/>
          <p:cNvSpPr txBox="1"/>
          <p:nvPr/>
        </p:nvSpPr>
        <p:spPr>
          <a:xfrm>
            <a:off x="802692" y="2329975"/>
            <a:ext cx="4458045" cy="131132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3391" b="1">
                <a:solidFill>
                  <a:srgbClr val="044737"/>
                </a:solidFill>
                <a:latin typeface="Open Sans"/>
                <a:ea typeface="Open Sans"/>
                <a:cs typeface="Open Sans"/>
                <a:sym typeface="Open Sans"/>
              </a:rPr>
              <a:t>Ar gyfer beth ydyn ni’n defnyddio ffa soia?</a:t>
            </a:r>
            <a:endParaRPr/>
          </a:p>
        </p:txBody>
      </p:sp>
      <p:sp>
        <p:nvSpPr>
          <p:cNvPr id="381" name="Google Shape;381;p13"/>
          <p:cNvSpPr/>
          <p:nvPr/>
        </p:nvSpPr>
        <p:spPr>
          <a:xfrm rot="356888">
            <a:off x="13308519" y="5734511"/>
            <a:ext cx="3623780" cy="3155983"/>
          </a:xfrm>
          <a:custGeom>
            <a:avLst/>
            <a:gdLst/>
            <a:ahLst/>
            <a:cxnLst/>
            <a:rect l="l" t="t" r="r" b="b"/>
            <a:pathLst>
              <a:path w="3623780" h="3155983" extrusionOk="0">
                <a:moveTo>
                  <a:pt x="0" y="0"/>
                </a:moveTo>
                <a:lnTo>
                  <a:pt x="3623779" y="0"/>
                </a:lnTo>
                <a:lnTo>
                  <a:pt x="3623779" y="3155983"/>
                </a:lnTo>
                <a:lnTo>
                  <a:pt x="0" y="3155983"/>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389"/>
        <p:cNvGrpSpPr/>
        <p:nvPr/>
      </p:nvGrpSpPr>
      <p:grpSpPr>
        <a:xfrm>
          <a:off x="0" y="0"/>
          <a:ext cx="0" cy="0"/>
          <a:chOff x="0" y="0"/>
          <a:chExt cx="0" cy="0"/>
        </a:xfrm>
      </p:grpSpPr>
      <p:sp>
        <p:nvSpPr>
          <p:cNvPr id="390" name="Google Shape;390;p14"/>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14"/>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2" name="Google Shape;392;p14"/>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14"/>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14"/>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p14"/>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6" name="Google Shape;396;p14"/>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p14"/>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p14"/>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9" name="Google Shape;399;p14"/>
          <p:cNvSpPr/>
          <p:nvPr/>
        </p:nvSpPr>
        <p:spPr>
          <a:xfrm>
            <a:off x="-1636605" y="-9865558"/>
            <a:ext cx="26791920" cy="20257333"/>
          </a:xfrm>
          <a:custGeom>
            <a:avLst/>
            <a:gdLst/>
            <a:ahLst/>
            <a:cxnLst/>
            <a:rect l="l" t="t" r="r" b="b"/>
            <a:pathLst>
              <a:path w="26791920" h="20257333" extrusionOk="0">
                <a:moveTo>
                  <a:pt x="0" y="0"/>
                </a:moveTo>
                <a:lnTo>
                  <a:pt x="26791920" y="0"/>
                </a:lnTo>
                <a:lnTo>
                  <a:pt x="26791920" y="20257333"/>
                </a:lnTo>
                <a:lnTo>
                  <a:pt x="0" y="20257333"/>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00" name="Google Shape;400;p14"/>
          <p:cNvGrpSpPr/>
          <p:nvPr/>
        </p:nvGrpSpPr>
        <p:grpSpPr>
          <a:xfrm>
            <a:off x="0" y="3680965"/>
            <a:ext cx="18288000" cy="2355282"/>
            <a:chOff x="0" y="-47625"/>
            <a:chExt cx="4816593" cy="620321"/>
          </a:xfrm>
        </p:grpSpPr>
        <p:sp>
          <p:nvSpPr>
            <p:cNvPr id="401" name="Google Shape;401;p14"/>
            <p:cNvSpPr/>
            <p:nvPr/>
          </p:nvSpPr>
          <p:spPr>
            <a:xfrm>
              <a:off x="0" y="0"/>
              <a:ext cx="4816592" cy="572696"/>
            </a:xfrm>
            <a:custGeom>
              <a:avLst/>
              <a:gdLst/>
              <a:ahLst/>
              <a:cxnLst/>
              <a:rect l="l" t="t" r="r" b="b"/>
              <a:pathLst>
                <a:path w="4816592" h="572696" extrusionOk="0">
                  <a:moveTo>
                    <a:pt x="0" y="0"/>
                  </a:moveTo>
                  <a:lnTo>
                    <a:pt x="4816592" y="0"/>
                  </a:lnTo>
                  <a:lnTo>
                    <a:pt x="4816592" y="572696"/>
                  </a:lnTo>
                  <a:lnTo>
                    <a:pt x="0" y="572696"/>
                  </a:lnTo>
                  <a:close/>
                </a:path>
              </a:pathLst>
            </a:custGeom>
            <a:solidFill>
              <a:srgbClr val="FFFFFF">
                <a:alpha val="74901"/>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2" name="Google Shape;402;p14"/>
            <p:cNvSpPr txBox="1"/>
            <p:nvPr/>
          </p:nvSpPr>
          <p:spPr>
            <a:xfrm>
              <a:off x="0" y="-47625"/>
              <a:ext cx="4816593" cy="620321"/>
            </a:xfrm>
            <a:prstGeom prst="rect">
              <a:avLst/>
            </a:prstGeom>
            <a:noFill/>
            <a:ln>
              <a:noFill/>
            </a:ln>
          </p:spPr>
          <p:txBody>
            <a:bodyPr spcFirstLastPara="1" wrap="square" lIns="50800" tIns="50800" rIns="50800" bIns="50800" anchor="ctr" anchorCtr="0">
              <a:noAutofit/>
            </a:bodyPr>
            <a:lstStyle/>
            <a:p>
              <a:pPr marL="0" marR="0" lvl="0" indent="0" algn="ctr" rtl="0">
                <a:lnSpc>
                  <a:spcPct val="186611"/>
                </a:lnSpc>
                <a:spcBef>
                  <a:spcPts val="0"/>
                </a:spcBef>
                <a:spcAft>
                  <a:spcPts val="0"/>
                </a:spcAft>
                <a:buNone/>
              </a:pPr>
              <a:endParaRPr sz="1800">
                <a:solidFill>
                  <a:schemeClr val="dk1"/>
                </a:solidFill>
                <a:latin typeface="Calibri"/>
                <a:ea typeface="Calibri"/>
                <a:cs typeface="Calibri"/>
                <a:sym typeface="Calibri"/>
              </a:endParaRPr>
            </a:p>
          </p:txBody>
        </p:sp>
      </p:grpSp>
      <p:sp>
        <p:nvSpPr>
          <p:cNvPr id="403" name="Google Shape;403;p14"/>
          <p:cNvSpPr txBox="1"/>
          <p:nvPr/>
        </p:nvSpPr>
        <p:spPr>
          <a:xfrm>
            <a:off x="0" y="3951497"/>
            <a:ext cx="18288000" cy="1849224"/>
          </a:xfrm>
          <a:prstGeom prst="rect">
            <a:avLst/>
          </a:prstGeom>
          <a:noFill/>
          <a:ln>
            <a:noFill/>
          </a:ln>
        </p:spPr>
        <p:txBody>
          <a:bodyPr spcFirstLastPara="1" wrap="square" lIns="0" tIns="0" rIns="0" bIns="0" anchor="t" anchorCtr="0">
            <a:spAutoFit/>
          </a:bodyPr>
          <a:lstStyle/>
          <a:p>
            <a:pPr marL="0" marR="0" lvl="0" indent="0" algn="ctr" rtl="0">
              <a:lnSpc>
                <a:spcPct val="140007"/>
              </a:lnSpc>
              <a:spcBef>
                <a:spcPts val="0"/>
              </a:spcBef>
              <a:spcAft>
                <a:spcPts val="0"/>
              </a:spcAft>
              <a:buNone/>
            </a:pPr>
            <a:r>
              <a:rPr lang="en-GB" sz="5454" b="1">
                <a:solidFill>
                  <a:srgbClr val="044737"/>
                </a:solidFill>
                <a:latin typeface="Tahoma"/>
                <a:ea typeface="Tahoma"/>
                <a:cs typeface="Tahoma"/>
                <a:sym typeface="Tahoma"/>
              </a:rPr>
              <a:t>Amser Gweithgaredd:</a:t>
            </a:r>
            <a:endParaRPr sz="5454" b="1">
              <a:solidFill>
                <a:srgbClr val="044737"/>
              </a:solidFill>
              <a:highlight>
                <a:srgbClr val="FFFF00"/>
              </a:highlight>
              <a:latin typeface="Tahoma"/>
              <a:ea typeface="Tahoma"/>
              <a:cs typeface="Tahoma"/>
              <a:sym typeface="Tahoma"/>
            </a:endParaRPr>
          </a:p>
          <a:p>
            <a:pPr marL="0" marR="0" lvl="0" indent="0" algn="ctr" rtl="0">
              <a:lnSpc>
                <a:spcPct val="140007"/>
              </a:lnSpc>
              <a:spcBef>
                <a:spcPts val="0"/>
              </a:spcBef>
              <a:spcAft>
                <a:spcPts val="0"/>
              </a:spcAft>
              <a:buNone/>
            </a:pPr>
            <a:r>
              <a:rPr lang="en-GB" sz="5454" b="1">
                <a:solidFill>
                  <a:srgbClr val="044737"/>
                </a:solidFill>
                <a:latin typeface="Tahoma"/>
                <a:ea typeface="Tahoma"/>
                <a:cs typeface="Tahoma"/>
                <a:sym typeface="Tahoma"/>
              </a:rPr>
              <a:t>TROSEDDWYR SOIA</a:t>
            </a:r>
            <a:endParaRPr/>
          </a:p>
        </p:txBody>
      </p:sp>
      <p:sp>
        <p:nvSpPr>
          <p:cNvPr id="404" name="Google Shape;404;p14"/>
          <p:cNvSpPr/>
          <p:nvPr/>
        </p:nvSpPr>
        <p:spPr>
          <a:xfrm rot="10727846" flipH="1">
            <a:off x="12712602" y="4013235"/>
            <a:ext cx="5922055" cy="3679025"/>
          </a:xfrm>
          <a:custGeom>
            <a:avLst/>
            <a:gdLst/>
            <a:ahLst/>
            <a:cxnLst/>
            <a:rect l="l" t="t" r="r" b="b"/>
            <a:pathLst>
              <a:path w="4508432" h="3133360" extrusionOk="0">
                <a:moveTo>
                  <a:pt x="0" y="3133360"/>
                </a:moveTo>
                <a:lnTo>
                  <a:pt x="4508432" y="3133360"/>
                </a:lnTo>
                <a:lnTo>
                  <a:pt x="4508432" y="0"/>
                </a:lnTo>
                <a:lnTo>
                  <a:pt x="0" y="0"/>
                </a:lnTo>
                <a:lnTo>
                  <a:pt x="0" y="313336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05" name="Google Shape;405;p14"/>
          <p:cNvSpPr txBox="1"/>
          <p:nvPr/>
        </p:nvSpPr>
        <p:spPr>
          <a:xfrm>
            <a:off x="13375649" y="4699897"/>
            <a:ext cx="5104653" cy="1588768"/>
          </a:xfrm>
          <a:prstGeom prst="rect">
            <a:avLst/>
          </a:prstGeom>
          <a:noFill/>
          <a:ln>
            <a:noFill/>
          </a:ln>
        </p:spPr>
        <p:txBody>
          <a:bodyPr spcFirstLastPara="1" wrap="square" lIns="0" tIns="0" rIns="0" bIns="0" anchor="t" anchorCtr="0">
            <a:spAutoFit/>
          </a:bodyPr>
          <a:lstStyle/>
          <a:p>
            <a:pPr marL="0" marR="0" lvl="0" indent="0" algn="ctr" rtl="0">
              <a:lnSpc>
                <a:spcPct val="130009"/>
              </a:lnSpc>
              <a:spcBef>
                <a:spcPts val="0"/>
              </a:spcBef>
              <a:spcAft>
                <a:spcPts val="0"/>
              </a:spcAft>
              <a:buNone/>
            </a:pPr>
            <a:r>
              <a:rPr lang="en-GB" sz="3249" b="1">
                <a:solidFill>
                  <a:srgbClr val="000000"/>
                </a:solidFill>
                <a:latin typeface="Open Sans"/>
                <a:ea typeface="Open Sans"/>
                <a:cs typeface="Open Sans"/>
                <a:sym typeface="Open Sans"/>
              </a:rPr>
              <a:t>Pa gymeriad sydd yn bwyta neu’n defnyddio’r mwyaf o soia? </a:t>
            </a:r>
            <a:endParaRPr/>
          </a:p>
        </p:txBody>
      </p:sp>
      <p:sp>
        <p:nvSpPr>
          <p:cNvPr id="406" name="Google Shape;406;p14"/>
          <p:cNvSpPr/>
          <p:nvPr/>
        </p:nvSpPr>
        <p:spPr>
          <a:xfrm flipH="1">
            <a:off x="14210786" y="7308036"/>
            <a:ext cx="3577261" cy="2920346"/>
          </a:xfrm>
          <a:custGeom>
            <a:avLst/>
            <a:gdLst/>
            <a:ahLst/>
            <a:cxnLst/>
            <a:rect l="l" t="t" r="r" b="b"/>
            <a:pathLst>
              <a:path w="3577261" h="2920346" extrusionOk="0">
                <a:moveTo>
                  <a:pt x="3577261" y="0"/>
                </a:moveTo>
                <a:lnTo>
                  <a:pt x="0" y="0"/>
                </a:lnTo>
                <a:lnTo>
                  <a:pt x="0" y="2920346"/>
                </a:lnTo>
                <a:lnTo>
                  <a:pt x="3577261" y="2920346"/>
                </a:lnTo>
                <a:lnTo>
                  <a:pt x="3577261"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14"/>
        <p:cNvGrpSpPr/>
        <p:nvPr/>
      </p:nvGrpSpPr>
      <p:grpSpPr>
        <a:xfrm>
          <a:off x="0" y="0"/>
          <a:ext cx="0" cy="0"/>
          <a:chOff x="0" y="0"/>
          <a:chExt cx="0" cy="0"/>
        </a:xfrm>
      </p:grpSpPr>
      <p:sp>
        <p:nvSpPr>
          <p:cNvPr id="415" name="Google Shape;415;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l="-225" r="-22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16" name="Google Shape;416;p15"/>
          <p:cNvSpPr txBox="1"/>
          <p:nvPr/>
        </p:nvSpPr>
        <p:spPr>
          <a:xfrm>
            <a:off x="533400" y="8191500"/>
            <a:ext cx="1981200"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Yr Athro Paent</a:t>
            </a:r>
            <a:endParaRPr sz="2400" b="1">
              <a:solidFill>
                <a:schemeClr val="dk1"/>
              </a:solidFill>
              <a:latin typeface="Calibri"/>
              <a:ea typeface="Calibri"/>
              <a:cs typeface="Calibri"/>
              <a:sym typeface="Calibri"/>
            </a:endParaRPr>
          </a:p>
        </p:txBody>
      </p:sp>
      <p:sp>
        <p:nvSpPr>
          <p:cNvPr id="417" name="Google Shape;417;p15"/>
          <p:cNvSpPr txBox="1"/>
          <p:nvPr/>
        </p:nvSpPr>
        <p:spPr>
          <a:xfrm>
            <a:off x="4648200" y="1943100"/>
            <a:ext cx="1981200"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Rhingyll Soi</a:t>
            </a:r>
            <a:endParaRPr/>
          </a:p>
          <a:p>
            <a:pPr marL="0" marR="0" lvl="0" indent="0" algn="ctr" rtl="0">
              <a:spcBef>
                <a:spcPts val="0"/>
              </a:spcBef>
              <a:spcAft>
                <a:spcPts val="0"/>
              </a:spcAft>
              <a:buNone/>
            </a:pPr>
            <a:endParaRPr sz="2400" b="1">
              <a:solidFill>
                <a:schemeClr val="dk1"/>
              </a:solidFill>
              <a:latin typeface="Calibri"/>
              <a:ea typeface="Calibri"/>
              <a:cs typeface="Calibri"/>
              <a:sym typeface="Calibri"/>
            </a:endParaRPr>
          </a:p>
        </p:txBody>
      </p:sp>
      <p:sp>
        <p:nvSpPr>
          <p:cNvPr id="418" name="Google Shape;418;p15"/>
          <p:cNvSpPr txBox="1"/>
          <p:nvPr/>
        </p:nvSpPr>
        <p:spPr>
          <a:xfrm>
            <a:off x="8153400" y="4838700"/>
            <a:ext cx="1981200"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Comander</a:t>
            </a:r>
            <a:endParaRPr sz="2400" b="1">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b="1">
                <a:solidFill>
                  <a:schemeClr val="dk1"/>
                </a:solidFill>
                <a:latin typeface="Calibri"/>
                <a:ea typeface="Calibri"/>
                <a:cs typeface="Calibri"/>
                <a:sym typeface="Calibri"/>
              </a:rPr>
              <a:t>Clwc</a:t>
            </a:r>
            <a:endParaRPr sz="2400" b="1">
              <a:solidFill>
                <a:schemeClr val="dk1"/>
              </a:solidFill>
              <a:latin typeface="Calibri"/>
              <a:ea typeface="Calibri"/>
              <a:cs typeface="Calibri"/>
              <a:sym typeface="Calibri"/>
            </a:endParaRPr>
          </a:p>
        </p:txBody>
      </p:sp>
      <p:sp>
        <p:nvSpPr>
          <p:cNvPr id="419" name="Google Shape;419;p15"/>
          <p:cNvSpPr txBox="1"/>
          <p:nvPr/>
        </p:nvSpPr>
        <p:spPr>
          <a:xfrm>
            <a:off x="11658602" y="2401699"/>
            <a:ext cx="1981200" cy="461665"/>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Ms Meat-Free</a:t>
            </a:r>
            <a:endParaRPr/>
          </a:p>
        </p:txBody>
      </p:sp>
      <p:sp>
        <p:nvSpPr>
          <p:cNvPr id="420" name="Google Shape;420;p15"/>
          <p:cNvSpPr txBox="1"/>
          <p:nvPr/>
        </p:nvSpPr>
        <p:spPr>
          <a:xfrm>
            <a:off x="13335000" y="6438900"/>
            <a:ext cx="1828800"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a:solidFill>
                  <a:schemeClr val="dk1"/>
                </a:solidFill>
                <a:latin typeface="Calibri"/>
                <a:ea typeface="Calibri"/>
                <a:cs typeface="Calibri"/>
                <a:sym typeface="Calibri"/>
              </a:rPr>
              <a:t>Barwn Biodanwydd</a:t>
            </a:r>
            <a:endParaRPr sz="2400" b="1">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28"/>
        <p:cNvGrpSpPr/>
        <p:nvPr/>
      </p:nvGrpSpPr>
      <p:grpSpPr>
        <a:xfrm>
          <a:off x="0" y="0"/>
          <a:ext cx="0" cy="0"/>
          <a:chOff x="0" y="0"/>
          <a:chExt cx="0" cy="0"/>
        </a:xfrm>
      </p:grpSpPr>
      <p:sp>
        <p:nvSpPr>
          <p:cNvPr id="429" name="Google Shape;429;p16"/>
          <p:cNvSpPr/>
          <p:nvPr/>
        </p:nvSpPr>
        <p:spPr>
          <a:xfrm>
            <a:off x="-2081556" y="9436407"/>
            <a:ext cx="20676955"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0" name="Google Shape;430;p16"/>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1" name="Google Shape;431;p16"/>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2" name="Google Shape;432;p16"/>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3" name="Google Shape;433;p16"/>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4" name="Google Shape;434;p16"/>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5" name="Google Shape;435;p16"/>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6" name="Google Shape;436;p16"/>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7" name="Google Shape;437;p16"/>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38" name="Google Shape;438;p16"/>
          <p:cNvSpPr/>
          <p:nvPr/>
        </p:nvSpPr>
        <p:spPr>
          <a:xfrm rot="782513">
            <a:off x="11234545" y="1252867"/>
            <a:ext cx="6797546" cy="7489675"/>
          </a:xfrm>
          <a:custGeom>
            <a:avLst/>
            <a:gdLst/>
            <a:ahLst/>
            <a:cxnLst/>
            <a:rect l="l" t="t" r="r" b="b"/>
            <a:pathLst>
              <a:path w="4988479" h="6880661" extrusionOk="0">
                <a:moveTo>
                  <a:pt x="0" y="0"/>
                </a:moveTo>
                <a:lnTo>
                  <a:pt x="4988479" y="0"/>
                </a:lnTo>
                <a:lnTo>
                  <a:pt x="4988479" y="6880660"/>
                </a:lnTo>
                <a:lnTo>
                  <a:pt x="0" y="6880660"/>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439" name="Google Shape;439;p16"/>
          <p:cNvPicPr preferRelativeResize="0"/>
          <p:nvPr/>
        </p:nvPicPr>
        <p:blipFill rotWithShape="1">
          <a:blip r:embed="rId8">
            <a:alphaModFix/>
          </a:blip>
          <a:srcRect/>
          <a:stretch/>
        </p:blipFill>
        <p:spPr>
          <a:xfrm>
            <a:off x="5108220" y="44441"/>
            <a:ext cx="6873086" cy="7013058"/>
          </a:xfrm>
          <a:prstGeom prst="rect">
            <a:avLst/>
          </a:prstGeom>
          <a:noFill/>
          <a:ln>
            <a:noFill/>
          </a:ln>
        </p:spPr>
      </p:pic>
      <p:sp>
        <p:nvSpPr>
          <p:cNvPr id="440" name="Google Shape;440;p16"/>
          <p:cNvSpPr/>
          <p:nvPr/>
        </p:nvSpPr>
        <p:spPr>
          <a:xfrm>
            <a:off x="0" y="-297387"/>
            <a:ext cx="3302127" cy="4114800"/>
          </a:xfrm>
          <a:custGeom>
            <a:avLst/>
            <a:gdLst/>
            <a:ahLst/>
            <a:cxnLst/>
            <a:rect l="l" t="t" r="r" b="b"/>
            <a:pathLst>
              <a:path w="3302127" h="4114800" extrusionOk="0">
                <a:moveTo>
                  <a:pt x="0" y="0"/>
                </a:moveTo>
                <a:lnTo>
                  <a:pt x="3302127" y="0"/>
                </a:lnTo>
                <a:lnTo>
                  <a:pt x="3302127" y="4114800"/>
                </a:lnTo>
                <a:lnTo>
                  <a:pt x="0" y="4114800"/>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1" name="Google Shape;441;p16"/>
          <p:cNvSpPr/>
          <p:nvPr/>
        </p:nvSpPr>
        <p:spPr>
          <a:xfrm>
            <a:off x="605487" y="2936350"/>
            <a:ext cx="5366942" cy="3889126"/>
          </a:xfrm>
          <a:custGeom>
            <a:avLst/>
            <a:gdLst/>
            <a:ahLst/>
            <a:cxnLst/>
            <a:rect l="l" t="t" r="r" b="b"/>
            <a:pathLst>
              <a:path w="5087149" h="3535569" extrusionOk="0">
                <a:moveTo>
                  <a:pt x="0" y="0"/>
                </a:moveTo>
                <a:lnTo>
                  <a:pt x="5087149" y="0"/>
                </a:lnTo>
                <a:lnTo>
                  <a:pt x="5087149" y="3535569"/>
                </a:lnTo>
                <a:lnTo>
                  <a:pt x="0" y="3535569"/>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16"/>
          <p:cNvSpPr/>
          <p:nvPr/>
        </p:nvSpPr>
        <p:spPr>
          <a:xfrm>
            <a:off x="1028700" y="6677438"/>
            <a:ext cx="1920222" cy="2639480"/>
          </a:xfrm>
          <a:custGeom>
            <a:avLst/>
            <a:gdLst/>
            <a:ahLst/>
            <a:cxnLst/>
            <a:rect l="l" t="t" r="r" b="b"/>
            <a:pathLst>
              <a:path w="1920222" h="2639480" extrusionOk="0">
                <a:moveTo>
                  <a:pt x="0" y="0"/>
                </a:moveTo>
                <a:lnTo>
                  <a:pt x="1920222" y="0"/>
                </a:lnTo>
                <a:lnTo>
                  <a:pt x="1920222" y="2639480"/>
                </a:lnTo>
                <a:lnTo>
                  <a:pt x="0" y="2639480"/>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16"/>
          <p:cNvSpPr/>
          <p:nvPr/>
        </p:nvSpPr>
        <p:spPr>
          <a:xfrm>
            <a:off x="4047701" y="6825474"/>
            <a:ext cx="3305686" cy="2733509"/>
          </a:xfrm>
          <a:custGeom>
            <a:avLst/>
            <a:gdLst/>
            <a:ahLst/>
            <a:cxnLst/>
            <a:rect l="l" t="t" r="r" b="b"/>
            <a:pathLst>
              <a:path w="4043652" h="3416886" extrusionOk="0">
                <a:moveTo>
                  <a:pt x="0" y="0"/>
                </a:moveTo>
                <a:lnTo>
                  <a:pt x="4043652" y="0"/>
                </a:lnTo>
                <a:lnTo>
                  <a:pt x="4043652" y="3416886"/>
                </a:lnTo>
                <a:lnTo>
                  <a:pt x="0" y="3416886"/>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16"/>
          <p:cNvSpPr/>
          <p:nvPr/>
        </p:nvSpPr>
        <p:spPr>
          <a:xfrm>
            <a:off x="6834687" y="5853821"/>
            <a:ext cx="4382720" cy="3703398"/>
          </a:xfrm>
          <a:custGeom>
            <a:avLst/>
            <a:gdLst/>
            <a:ahLst/>
            <a:cxnLst/>
            <a:rect l="l" t="t" r="r" b="b"/>
            <a:pathLst>
              <a:path w="4382720" h="3703398" extrusionOk="0">
                <a:moveTo>
                  <a:pt x="0" y="0"/>
                </a:moveTo>
                <a:lnTo>
                  <a:pt x="4382720" y="0"/>
                </a:lnTo>
                <a:lnTo>
                  <a:pt x="4382720" y="3703398"/>
                </a:lnTo>
                <a:lnTo>
                  <a:pt x="0" y="3703398"/>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16"/>
          <p:cNvSpPr txBox="1"/>
          <p:nvPr/>
        </p:nvSpPr>
        <p:spPr>
          <a:xfrm rot="7624">
            <a:off x="1323372" y="3870553"/>
            <a:ext cx="3957574" cy="2412520"/>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Nid llysieuwyr sydd yn bwyta’r mwyaf o soia, ond ein hanifeiliaid ar y fferm!</a:t>
            </a:r>
            <a:endParaRPr/>
          </a:p>
        </p:txBody>
      </p:sp>
      <p:sp>
        <p:nvSpPr>
          <p:cNvPr id="446" name="Google Shape;446;p16"/>
          <p:cNvSpPr txBox="1"/>
          <p:nvPr/>
        </p:nvSpPr>
        <p:spPr>
          <a:xfrm rot="686899">
            <a:off x="12491987" y="2621818"/>
            <a:ext cx="5846317" cy="995664"/>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0"/>
              </a:spcBef>
              <a:spcAft>
                <a:spcPts val="0"/>
              </a:spcAft>
              <a:buNone/>
            </a:pPr>
            <a:r>
              <a:rPr lang="en-GB" sz="6469">
                <a:solidFill>
                  <a:srgbClr val="000000"/>
                </a:solidFill>
                <a:latin typeface="Arial"/>
                <a:ea typeface="Arial"/>
                <a:cs typeface="Arial"/>
                <a:sym typeface="Arial"/>
              </a:rPr>
              <a:t>CANLYNIADAU</a:t>
            </a:r>
            <a:endParaRPr/>
          </a:p>
        </p:txBody>
      </p:sp>
      <p:sp>
        <p:nvSpPr>
          <p:cNvPr id="447" name="Google Shape;447;p16"/>
          <p:cNvSpPr txBox="1"/>
          <p:nvPr/>
        </p:nvSpPr>
        <p:spPr>
          <a:xfrm rot="727670">
            <a:off x="11478184" y="4629370"/>
            <a:ext cx="6569932" cy="625361"/>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4063">
                <a:solidFill>
                  <a:srgbClr val="000000"/>
                </a:solidFill>
                <a:latin typeface="Arial"/>
                <a:ea typeface="Arial"/>
                <a:cs typeface="Arial"/>
                <a:sym typeface="Arial"/>
              </a:rPr>
              <a:t>76% - BWydo ANIFEILIAID</a:t>
            </a:r>
            <a:endParaRPr/>
          </a:p>
        </p:txBody>
      </p:sp>
      <p:sp>
        <p:nvSpPr>
          <p:cNvPr id="448" name="Google Shape;448;p16"/>
          <p:cNvSpPr txBox="1"/>
          <p:nvPr/>
        </p:nvSpPr>
        <p:spPr>
          <a:xfrm rot="727545">
            <a:off x="12294271" y="3714170"/>
            <a:ext cx="5499909" cy="62536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GB" sz="4063">
                <a:solidFill>
                  <a:srgbClr val="000000"/>
                </a:solidFill>
                <a:latin typeface="Arial"/>
                <a:ea typeface="Arial"/>
                <a:cs typeface="Arial"/>
                <a:sym typeface="Arial"/>
              </a:rPr>
              <a:t>13% - OLEW COGINIO</a:t>
            </a:r>
            <a:endParaRPr/>
          </a:p>
        </p:txBody>
      </p:sp>
      <p:sp>
        <p:nvSpPr>
          <p:cNvPr id="449" name="Google Shape;449;p16"/>
          <p:cNvSpPr txBox="1"/>
          <p:nvPr/>
        </p:nvSpPr>
        <p:spPr>
          <a:xfrm rot="727606">
            <a:off x="11013896" y="6499432"/>
            <a:ext cx="7238833" cy="62536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GB" sz="4063">
                <a:solidFill>
                  <a:srgbClr val="000000"/>
                </a:solidFill>
                <a:latin typeface="Arial"/>
                <a:ea typeface="Arial"/>
                <a:cs typeface="Arial"/>
                <a:sym typeface="Arial"/>
              </a:rPr>
              <a:t>7% - BWYD AR GYFER POBL</a:t>
            </a:r>
            <a:endParaRPr/>
          </a:p>
        </p:txBody>
      </p:sp>
      <p:sp>
        <p:nvSpPr>
          <p:cNvPr id="450" name="Google Shape;450;p16"/>
          <p:cNvSpPr txBox="1"/>
          <p:nvPr/>
        </p:nvSpPr>
        <p:spPr>
          <a:xfrm rot="727442">
            <a:off x="11995785" y="5517069"/>
            <a:ext cx="4592229" cy="62536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GB" sz="4063">
                <a:solidFill>
                  <a:srgbClr val="000000"/>
                </a:solidFill>
                <a:latin typeface="Arial"/>
                <a:ea typeface="Arial"/>
                <a:cs typeface="Arial"/>
                <a:sym typeface="Arial"/>
              </a:rPr>
              <a:t>3% - BIOdanwydd</a:t>
            </a:r>
            <a:endParaRPr sz="4063">
              <a:solidFill>
                <a:srgbClr val="000000"/>
              </a:solidFill>
              <a:latin typeface="Arial"/>
              <a:ea typeface="Arial"/>
              <a:cs typeface="Arial"/>
              <a:sym typeface="Arial"/>
            </a:endParaRPr>
          </a:p>
        </p:txBody>
      </p:sp>
      <p:sp>
        <p:nvSpPr>
          <p:cNvPr id="451" name="Google Shape;451;p16"/>
          <p:cNvSpPr txBox="1"/>
          <p:nvPr/>
        </p:nvSpPr>
        <p:spPr>
          <a:xfrm rot="727519">
            <a:off x="11612936" y="7684507"/>
            <a:ext cx="3927623" cy="625361"/>
          </a:xfrm>
          <a:prstGeom prst="rect">
            <a:avLst/>
          </a:prstGeom>
          <a:noFill/>
          <a:ln>
            <a:noFill/>
          </a:ln>
        </p:spPr>
        <p:txBody>
          <a:bodyPr spcFirstLastPara="1" wrap="square" lIns="0" tIns="0" rIns="0" bIns="0" anchor="t" anchorCtr="0">
            <a:spAutoFit/>
          </a:bodyPr>
          <a:lstStyle/>
          <a:p>
            <a:pPr marL="0" marR="0" lvl="0" indent="0" algn="ctr" rtl="0">
              <a:lnSpc>
                <a:spcPct val="140019"/>
              </a:lnSpc>
              <a:spcBef>
                <a:spcPts val="0"/>
              </a:spcBef>
              <a:spcAft>
                <a:spcPts val="0"/>
              </a:spcAft>
              <a:buNone/>
            </a:pPr>
            <a:r>
              <a:rPr lang="en-GB" sz="4063">
                <a:solidFill>
                  <a:srgbClr val="000000"/>
                </a:solidFill>
                <a:latin typeface="Arial"/>
                <a:ea typeface="Arial"/>
                <a:cs typeface="Arial"/>
                <a:sym typeface="Arial"/>
              </a:rPr>
              <a:t>1% - PAENT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59"/>
        <p:cNvGrpSpPr/>
        <p:nvPr/>
      </p:nvGrpSpPr>
      <p:grpSpPr>
        <a:xfrm>
          <a:off x="0" y="0"/>
          <a:ext cx="0" cy="0"/>
          <a:chOff x="0" y="0"/>
          <a:chExt cx="0" cy="0"/>
        </a:xfrm>
      </p:grpSpPr>
      <p:sp>
        <p:nvSpPr>
          <p:cNvPr id="460" name="Google Shape;460;p17"/>
          <p:cNvSpPr/>
          <p:nvPr/>
        </p:nvSpPr>
        <p:spPr>
          <a:xfrm>
            <a:off x="2458" y="9379788"/>
            <a:ext cx="18310123" cy="955368"/>
          </a:xfrm>
          <a:custGeom>
            <a:avLst/>
            <a:gdLst/>
            <a:ahLst/>
            <a:cxnLst/>
            <a:rect l="l" t="t" r="r" b="b"/>
            <a:pathLst>
              <a:path w="20676955" h="955368" extrusionOk="0">
                <a:moveTo>
                  <a:pt x="0" y="0"/>
                </a:moveTo>
                <a:lnTo>
                  <a:pt x="20676955" y="0"/>
                </a:lnTo>
                <a:lnTo>
                  <a:pt x="20676955" y="955368"/>
                </a:lnTo>
                <a:lnTo>
                  <a:pt x="0" y="955368"/>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1" name="Google Shape;461;p17"/>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2" name="Google Shape;462;p17"/>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3" name="Google Shape;463;p17"/>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4" name="Google Shape;464;p17"/>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5" name="Google Shape;465;p17"/>
          <p:cNvSpPr/>
          <p:nvPr/>
        </p:nvSpPr>
        <p:spPr>
          <a:xfrm>
            <a:off x="1034609"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6" name="Google Shape;466;p17"/>
          <p:cNvSpPr/>
          <p:nvPr/>
        </p:nvSpPr>
        <p:spPr>
          <a:xfrm>
            <a:off x="5092545" y="9452084"/>
            <a:ext cx="1200193" cy="877855"/>
          </a:xfrm>
          <a:custGeom>
            <a:avLst/>
            <a:gdLst/>
            <a:ahLst/>
            <a:cxnLst/>
            <a:rect l="l" t="t" r="r" b="b"/>
            <a:pathLst>
              <a:path w="1200193" h="877855" extrusionOk="0">
                <a:moveTo>
                  <a:pt x="0" y="0"/>
                </a:moveTo>
                <a:lnTo>
                  <a:pt x="1200193" y="0"/>
                </a:lnTo>
                <a:lnTo>
                  <a:pt x="1200193" y="877856"/>
                </a:lnTo>
                <a:lnTo>
                  <a:pt x="0" y="877856"/>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7" name="Google Shape;467;p17"/>
          <p:cNvSpPr/>
          <p:nvPr/>
        </p:nvSpPr>
        <p:spPr>
          <a:xfrm>
            <a:off x="9507118"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8" name="Google Shape;468;p17"/>
          <p:cNvSpPr/>
          <p:nvPr/>
        </p:nvSpPr>
        <p:spPr>
          <a:xfrm>
            <a:off x="13822615" y="9436407"/>
            <a:ext cx="1200193" cy="877855"/>
          </a:xfrm>
          <a:custGeom>
            <a:avLst/>
            <a:gdLst/>
            <a:ahLst/>
            <a:cxnLst/>
            <a:rect l="l" t="t" r="r" b="b"/>
            <a:pathLst>
              <a:path w="1200193" h="877855" extrusionOk="0">
                <a:moveTo>
                  <a:pt x="0" y="0"/>
                </a:moveTo>
                <a:lnTo>
                  <a:pt x="1200193" y="0"/>
                </a:lnTo>
                <a:lnTo>
                  <a:pt x="1200193" y="877855"/>
                </a:lnTo>
                <a:lnTo>
                  <a:pt x="0" y="877855"/>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9" name="Google Shape;469;p17"/>
          <p:cNvSpPr/>
          <p:nvPr/>
        </p:nvSpPr>
        <p:spPr>
          <a:xfrm>
            <a:off x="1" y="0"/>
            <a:ext cx="18288000" cy="8893517"/>
          </a:xfrm>
          <a:custGeom>
            <a:avLst/>
            <a:gdLst/>
            <a:ahLst/>
            <a:cxnLst/>
            <a:rect l="l" t="t" r="r" b="b"/>
            <a:pathLst>
              <a:path w="19185571" h="8893517" extrusionOk="0">
                <a:moveTo>
                  <a:pt x="0" y="0"/>
                </a:moveTo>
                <a:lnTo>
                  <a:pt x="19185571" y="0"/>
                </a:lnTo>
                <a:lnTo>
                  <a:pt x="19185571" y="8893517"/>
                </a:lnTo>
                <a:lnTo>
                  <a:pt x="0" y="8893517"/>
                </a:lnTo>
                <a:lnTo>
                  <a:pt x="0" y="0"/>
                </a:lnTo>
                <a:close/>
              </a:path>
            </a:pathLst>
          </a:custGeom>
          <a:blipFill rotWithShape="1">
            <a:blip r:embed="rId7">
              <a:alphaModFix/>
            </a:blip>
            <a:stretch>
              <a:fillRect t="-10535" b="-10534"/>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0" name="Google Shape;470;p17"/>
          <p:cNvSpPr/>
          <p:nvPr/>
        </p:nvSpPr>
        <p:spPr>
          <a:xfrm>
            <a:off x="12174696" y="125733"/>
            <a:ext cx="6135427" cy="1923346"/>
          </a:xfrm>
          <a:custGeom>
            <a:avLst/>
            <a:gdLst/>
            <a:ahLst/>
            <a:cxnLst/>
            <a:rect l="l" t="t" r="r" b="b"/>
            <a:pathLst>
              <a:path w="6135427" h="1209028" extrusionOk="0">
                <a:moveTo>
                  <a:pt x="0" y="0"/>
                </a:moveTo>
                <a:lnTo>
                  <a:pt x="6135426" y="0"/>
                </a:lnTo>
                <a:lnTo>
                  <a:pt x="6135426" y="1209028"/>
                </a:lnTo>
                <a:lnTo>
                  <a:pt x="0" y="1209028"/>
                </a:lnTo>
                <a:lnTo>
                  <a:pt x="0" y="0"/>
                </a:lnTo>
                <a:close/>
              </a:path>
            </a:pathLst>
          </a:custGeom>
          <a:blipFill rotWithShape="1">
            <a:blip r:embed="rId8">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1" name="Google Shape;471;p17"/>
          <p:cNvSpPr txBox="1"/>
          <p:nvPr/>
        </p:nvSpPr>
        <p:spPr>
          <a:xfrm>
            <a:off x="12562997" y="256409"/>
            <a:ext cx="6152078" cy="1661993"/>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GB" sz="5400">
                <a:solidFill>
                  <a:srgbClr val="044737"/>
                </a:solidFill>
                <a:latin typeface="Tahoma"/>
                <a:ea typeface="Tahoma"/>
                <a:cs typeface="Tahoma"/>
                <a:sym typeface="Tahoma"/>
              </a:rPr>
              <a:t>Soia cudd yn ein bwyd</a:t>
            </a:r>
            <a:endParaRPr sz="5400">
              <a:solidFill>
                <a:srgbClr val="044737"/>
              </a:solidFill>
              <a:latin typeface="Tahoma"/>
              <a:ea typeface="Tahoma"/>
              <a:cs typeface="Tahoma"/>
              <a:sym typeface="Tahom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479"/>
        <p:cNvGrpSpPr/>
        <p:nvPr/>
      </p:nvGrpSpPr>
      <p:grpSpPr>
        <a:xfrm>
          <a:off x="0" y="0"/>
          <a:ext cx="0" cy="0"/>
          <a:chOff x="0" y="0"/>
          <a:chExt cx="0" cy="0"/>
        </a:xfrm>
      </p:grpSpPr>
      <p:sp>
        <p:nvSpPr>
          <p:cNvPr id="480" name="Google Shape;480;p18"/>
          <p:cNvSpPr/>
          <p:nvPr/>
        </p:nvSpPr>
        <p:spPr>
          <a:xfrm>
            <a:off x="381000" y="167291"/>
            <a:ext cx="17373600" cy="9327733"/>
          </a:xfrm>
          <a:custGeom>
            <a:avLst/>
            <a:gdLst/>
            <a:ahLst/>
            <a:cxnLst/>
            <a:rect l="l" t="t" r="r" b="b"/>
            <a:pathLst>
              <a:path w="18288000" h="12184380" extrusionOk="0">
                <a:moveTo>
                  <a:pt x="0" y="0"/>
                </a:moveTo>
                <a:lnTo>
                  <a:pt x="18288000" y="0"/>
                </a:lnTo>
                <a:lnTo>
                  <a:pt x="18288000" y="12184380"/>
                </a:lnTo>
                <a:lnTo>
                  <a:pt x="0" y="12184380"/>
                </a:lnTo>
                <a:lnTo>
                  <a:pt x="0" y="0"/>
                </a:lnTo>
                <a:close/>
              </a:path>
            </a:pathLst>
          </a:custGeom>
          <a:blipFill rotWithShape="1">
            <a:blip r:embed="rId3">
              <a:alphaModFix amt="40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1" name="Google Shape;481;p18"/>
          <p:cNvSpPr/>
          <p:nvPr/>
        </p:nvSpPr>
        <p:spPr>
          <a:xfrm>
            <a:off x="3149202" y="9495024"/>
            <a:ext cx="765596" cy="791976"/>
          </a:xfrm>
          <a:custGeom>
            <a:avLst/>
            <a:gdLst/>
            <a:ahLst/>
            <a:cxnLst/>
            <a:rect l="l" t="t" r="r" b="b"/>
            <a:pathLst>
              <a:path w="765596" h="791976" extrusionOk="0">
                <a:moveTo>
                  <a:pt x="0" y="0"/>
                </a:moveTo>
                <a:lnTo>
                  <a:pt x="765595" y="0"/>
                </a:lnTo>
                <a:lnTo>
                  <a:pt x="765595" y="791976"/>
                </a:lnTo>
                <a:lnTo>
                  <a:pt x="0" y="79197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18"/>
          <p:cNvSpPr/>
          <p:nvPr/>
        </p:nvSpPr>
        <p:spPr>
          <a:xfrm>
            <a:off x="7470486" y="9258300"/>
            <a:ext cx="786436" cy="970082"/>
          </a:xfrm>
          <a:custGeom>
            <a:avLst/>
            <a:gdLst/>
            <a:ahLst/>
            <a:cxnLst/>
            <a:rect l="l" t="t" r="r" b="b"/>
            <a:pathLst>
              <a:path w="786436" h="970082" extrusionOk="0">
                <a:moveTo>
                  <a:pt x="0" y="0"/>
                </a:moveTo>
                <a:lnTo>
                  <a:pt x="786435" y="0"/>
                </a:lnTo>
                <a:lnTo>
                  <a:pt x="786435"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18"/>
          <p:cNvSpPr/>
          <p:nvPr/>
        </p:nvSpPr>
        <p:spPr>
          <a:xfrm>
            <a:off x="11759355" y="9376662"/>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4" name="Google Shape;484;p18"/>
          <p:cNvSpPr/>
          <p:nvPr/>
        </p:nvSpPr>
        <p:spPr>
          <a:xfrm>
            <a:off x="16299632" y="9316918"/>
            <a:ext cx="786436" cy="970082"/>
          </a:xfrm>
          <a:custGeom>
            <a:avLst/>
            <a:gdLst/>
            <a:ahLst/>
            <a:cxnLst/>
            <a:rect l="l" t="t" r="r" b="b"/>
            <a:pathLst>
              <a:path w="786436" h="970082" extrusionOk="0">
                <a:moveTo>
                  <a:pt x="0" y="0"/>
                </a:moveTo>
                <a:lnTo>
                  <a:pt x="786436" y="0"/>
                </a:lnTo>
                <a:lnTo>
                  <a:pt x="786436" y="970082"/>
                </a:lnTo>
                <a:lnTo>
                  <a:pt x="0" y="970082"/>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5" name="Google Shape;485;p18"/>
          <p:cNvSpPr/>
          <p:nvPr/>
        </p:nvSpPr>
        <p:spPr>
          <a:xfrm rot="356888">
            <a:off x="7311143" y="5756203"/>
            <a:ext cx="4062264" cy="3537863"/>
          </a:xfrm>
          <a:custGeom>
            <a:avLst/>
            <a:gdLst/>
            <a:ahLst/>
            <a:cxnLst/>
            <a:rect l="l" t="t" r="r" b="b"/>
            <a:pathLst>
              <a:path w="4062264" h="3537863" extrusionOk="0">
                <a:moveTo>
                  <a:pt x="0" y="0"/>
                </a:moveTo>
                <a:lnTo>
                  <a:pt x="4062264" y="0"/>
                </a:lnTo>
                <a:lnTo>
                  <a:pt x="4062264" y="3537863"/>
                </a:lnTo>
                <a:lnTo>
                  <a:pt x="0" y="353786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18"/>
          <p:cNvSpPr/>
          <p:nvPr/>
        </p:nvSpPr>
        <p:spPr>
          <a:xfrm>
            <a:off x="2972383" y="1704444"/>
            <a:ext cx="4057022" cy="39674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a:alphaModFix/>
            </a:blip>
            <a:stretch>
              <a:fillRect/>
            </a:stretch>
          </a:blipFill>
          <a:ln w="1143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7" name="Google Shape;487;p18"/>
          <p:cNvSpPr/>
          <p:nvPr/>
        </p:nvSpPr>
        <p:spPr>
          <a:xfrm>
            <a:off x="11806183" y="1693508"/>
            <a:ext cx="3922783" cy="383620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a:alphaModFix/>
            </a:blip>
            <a:stretch>
              <a:fillRect/>
            </a:stretch>
          </a:blipFill>
          <a:ln w="1143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8" name="Google Shape;488;p18"/>
          <p:cNvSpPr/>
          <p:nvPr/>
        </p:nvSpPr>
        <p:spPr>
          <a:xfrm>
            <a:off x="13382941" y="5978761"/>
            <a:ext cx="3880437" cy="3794793"/>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9">
              <a:alphaModFix/>
            </a:blip>
            <a:stretch>
              <a:fillRect/>
            </a:stretch>
          </a:blipFill>
          <a:ln w="1143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9" name="Google Shape;489;p18"/>
          <p:cNvSpPr txBox="1"/>
          <p:nvPr/>
        </p:nvSpPr>
        <p:spPr>
          <a:xfrm>
            <a:off x="152400" y="520359"/>
            <a:ext cx="17643987" cy="107721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4000" b="1">
                <a:solidFill>
                  <a:srgbClr val="044737"/>
                </a:solidFill>
                <a:latin typeface="Tahoma"/>
                <a:ea typeface="Tahoma"/>
                <a:cs typeface="Tahoma"/>
                <a:sym typeface="Tahoma"/>
              </a:rPr>
              <a:t>Allwch chi ddarganfod y cynhwysion sy’n risg i goedwigoedd yn y prydau hyn</a:t>
            </a:r>
            <a:r>
              <a:rPr lang="en-GB" sz="4217" b="1">
                <a:solidFill>
                  <a:srgbClr val="044737"/>
                </a:solidFill>
                <a:latin typeface="Tahoma"/>
                <a:ea typeface="Tahoma"/>
                <a:cs typeface="Tahoma"/>
                <a:sym typeface="Tahoma"/>
              </a:rPr>
              <a:t>?</a:t>
            </a:r>
            <a:endParaRPr/>
          </a:p>
        </p:txBody>
      </p:sp>
      <p:grpSp>
        <p:nvGrpSpPr>
          <p:cNvPr id="490" name="Google Shape;490;p18"/>
          <p:cNvGrpSpPr/>
          <p:nvPr/>
        </p:nvGrpSpPr>
        <p:grpSpPr>
          <a:xfrm rot="-238959">
            <a:off x="2206243" y="5007051"/>
            <a:ext cx="5515012" cy="712399"/>
            <a:chOff x="-815064" y="106082"/>
            <a:chExt cx="7353349" cy="949864"/>
          </a:xfrm>
        </p:grpSpPr>
        <p:sp>
          <p:nvSpPr>
            <p:cNvPr id="491" name="Google Shape;491;p18"/>
            <p:cNvSpPr/>
            <p:nvPr/>
          </p:nvSpPr>
          <p:spPr>
            <a:xfrm>
              <a:off x="-815064" y="114691"/>
              <a:ext cx="7353349" cy="941255"/>
            </a:xfrm>
            <a:custGeom>
              <a:avLst/>
              <a:gdLst/>
              <a:ahLst/>
              <a:cxnLst/>
              <a:rect l="l" t="t" r="r" b="b"/>
              <a:pathLst>
                <a:path w="5832185" h="941255" extrusionOk="0">
                  <a:moveTo>
                    <a:pt x="0" y="0"/>
                  </a:moveTo>
                  <a:lnTo>
                    <a:pt x="5832185" y="0"/>
                  </a:lnTo>
                  <a:lnTo>
                    <a:pt x="5832185" y="941255"/>
                  </a:lnTo>
                  <a:lnTo>
                    <a:pt x="0" y="941255"/>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2" name="Google Shape;492;p18"/>
            <p:cNvSpPr txBox="1"/>
            <p:nvPr/>
          </p:nvSpPr>
          <p:spPr>
            <a:xfrm>
              <a:off x="-645320" y="106082"/>
              <a:ext cx="6466381" cy="67194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3070">
                  <a:solidFill>
                    <a:srgbClr val="000000"/>
                  </a:solidFill>
                  <a:latin typeface="Tahoma"/>
                  <a:ea typeface="Tahoma"/>
                  <a:cs typeface="Tahoma"/>
                  <a:sym typeface="Tahoma"/>
                </a:rPr>
                <a:t>Brecwast wedi'i goginio</a:t>
              </a:r>
              <a:endParaRPr/>
            </a:p>
          </p:txBody>
        </p:sp>
      </p:grpSp>
      <p:grpSp>
        <p:nvGrpSpPr>
          <p:cNvPr id="493" name="Google Shape;493;p18"/>
          <p:cNvGrpSpPr/>
          <p:nvPr/>
        </p:nvGrpSpPr>
        <p:grpSpPr>
          <a:xfrm>
            <a:off x="11219380" y="4526428"/>
            <a:ext cx="5092265" cy="1196150"/>
            <a:chOff x="0" y="1"/>
            <a:chExt cx="6789687" cy="1594867"/>
          </a:xfrm>
        </p:grpSpPr>
        <p:sp>
          <p:nvSpPr>
            <p:cNvPr id="494" name="Google Shape;494;p18"/>
            <p:cNvSpPr/>
            <p:nvPr/>
          </p:nvSpPr>
          <p:spPr>
            <a:xfrm rot="230521">
              <a:off x="30855" y="224119"/>
              <a:ext cx="6727977" cy="1146632"/>
            </a:xfrm>
            <a:custGeom>
              <a:avLst/>
              <a:gdLst/>
              <a:ahLst/>
              <a:cxnLst/>
              <a:rect l="l" t="t" r="r" b="b"/>
              <a:pathLst>
                <a:path w="6727977" h="1146632" extrusionOk="0">
                  <a:moveTo>
                    <a:pt x="0" y="0"/>
                  </a:moveTo>
                  <a:lnTo>
                    <a:pt x="6727978" y="0"/>
                  </a:lnTo>
                  <a:lnTo>
                    <a:pt x="6727978" y="1146631"/>
                  </a:lnTo>
                  <a:lnTo>
                    <a:pt x="0" y="1146631"/>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5" name="Google Shape;495;p18"/>
            <p:cNvSpPr txBox="1"/>
            <p:nvPr/>
          </p:nvSpPr>
          <p:spPr>
            <a:xfrm rot="230521">
              <a:off x="346209" y="466986"/>
              <a:ext cx="6247181" cy="613692"/>
            </a:xfrm>
            <a:prstGeom prst="rect">
              <a:avLst/>
            </a:prstGeom>
            <a:noFill/>
            <a:ln>
              <a:noFill/>
            </a:ln>
          </p:spPr>
          <p:txBody>
            <a:bodyPr spcFirstLastPara="1" wrap="square" lIns="0" tIns="0" rIns="0" bIns="0" anchor="t" anchorCtr="0">
              <a:spAutoFit/>
            </a:bodyPr>
            <a:lstStyle/>
            <a:p>
              <a:pPr marL="0" marR="0" lvl="0" indent="0" algn="ctr" rtl="0">
                <a:lnSpc>
                  <a:spcPct val="139978"/>
                </a:lnSpc>
                <a:spcBef>
                  <a:spcPts val="0"/>
                </a:spcBef>
                <a:spcAft>
                  <a:spcPts val="0"/>
                </a:spcAft>
                <a:buNone/>
              </a:pPr>
              <a:r>
                <a:rPr lang="en-GB" sz="2779">
                  <a:solidFill>
                    <a:srgbClr val="000000"/>
                  </a:solidFill>
                  <a:latin typeface="Tahoma"/>
                  <a:ea typeface="Tahoma"/>
                  <a:cs typeface="Tahoma"/>
                  <a:sym typeface="Tahoma"/>
                </a:rPr>
                <a:t>Pei caws, cennin ac eog</a:t>
              </a:r>
              <a:endParaRPr/>
            </a:p>
          </p:txBody>
        </p:sp>
      </p:grpSp>
      <p:sp>
        <p:nvSpPr>
          <p:cNvPr id="496" name="Google Shape;496;p18"/>
          <p:cNvSpPr/>
          <p:nvPr/>
        </p:nvSpPr>
        <p:spPr>
          <a:xfrm>
            <a:off x="1215271" y="5998741"/>
            <a:ext cx="3869003" cy="378361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2">
              <a:alphaModFix/>
            </a:blip>
            <a:stretch>
              <a:fillRect/>
            </a:stretch>
          </a:blipFill>
          <a:ln w="114300" cap="sq" cmpd="sng">
            <a:solidFill>
              <a:srgbClr val="044737"/>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97" name="Google Shape;497;p18"/>
          <p:cNvGrpSpPr/>
          <p:nvPr/>
        </p:nvGrpSpPr>
        <p:grpSpPr>
          <a:xfrm>
            <a:off x="1028700" y="8945554"/>
            <a:ext cx="4238079" cy="939490"/>
            <a:chOff x="0" y="0"/>
            <a:chExt cx="5650771" cy="1252654"/>
          </a:xfrm>
        </p:grpSpPr>
        <p:sp>
          <p:nvSpPr>
            <p:cNvPr id="498" name="Google Shape;498;p18"/>
            <p:cNvSpPr/>
            <p:nvPr/>
          </p:nvSpPr>
          <p:spPr>
            <a:xfrm rot="-214667">
              <a:off x="22764" y="174012"/>
              <a:ext cx="5605244" cy="904630"/>
            </a:xfrm>
            <a:custGeom>
              <a:avLst/>
              <a:gdLst/>
              <a:ahLst/>
              <a:cxnLst/>
              <a:rect l="l" t="t" r="r" b="b"/>
              <a:pathLst>
                <a:path w="5605244" h="904630" extrusionOk="0">
                  <a:moveTo>
                    <a:pt x="0" y="0"/>
                  </a:moveTo>
                  <a:lnTo>
                    <a:pt x="5605244" y="0"/>
                  </a:lnTo>
                  <a:lnTo>
                    <a:pt x="5605244" y="904630"/>
                  </a:lnTo>
                  <a:lnTo>
                    <a:pt x="0" y="904630"/>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9" name="Google Shape;499;p18"/>
            <p:cNvSpPr txBox="1"/>
            <p:nvPr/>
          </p:nvSpPr>
          <p:spPr>
            <a:xfrm rot="-214667">
              <a:off x="838231" y="273781"/>
              <a:ext cx="3971321" cy="648019"/>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2950">
                  <a:solidFill>
                    <a:srgbClr val="000000"/>
                  </a:solidFill>
                  <a:latin typeface="Tahoma"/>
                  <a:ea typeface="Tahoma"/>
                  <a:cs typeface="Tahoma"/>
                  <a:sym typeface="Tahoma"/>
                </a:rPr>
                <a:t>Sbwng Fictoria</a:t>
              </a:r>
              <a:endParaRPr/>
            </a:p>
          </p:txBody>
        </p:sp>
      </p:grpSp>
      <p:grpSp>
        <p:nvGrpSpPr>
          <p:cNvPr id="500" name="Google Shape;500;p18"/>
          <p:cNvGrpSpPr/>
          <p:nvPr/>
        </p:nvGrpSpPr>
        <p:grpSpPr>
          <a:xfrm rot="146153">
            <a:off x="13212943" y="9001746"/>
            <a:ext cx="4216356" cy="680477"/>
            <a:chOff x="0" y="0"/>
            <a:chExt cx="5621809" cy="907303"/>
          </a:xfrm>
        </p:grpSpPr>
        <p:sp>
          <p:nvSpPr>
            <p:cNvPr id="501" name="Google Shape;501;p18"/>
            <p:cNvSpPr/>
            <p:nvPr/>
          </p:nvSpPr>
          <p:spPr>
            <a:xfrm>
              <a:off x="0" y="0"/>
              <a:ext cx="5621809" cy="907303"/>
            </a:xfrm>
            <a:custGeom>
              <a:avLst/>
              <a:gdLst/>
              <a:ahLst/>
              <a:cxnLst/>
              <a:rect l="l" t="t" r="r" b="b"/>
              <a:pathLst>
                <a:path w="5621809" h="907303" extrusionOk="0">
                  <a:moveTo>
                    <a:pt x="0" y="0"/>
                  </a:moveTo>
                  <a:lnTo>
                    <a:pt x="5621809" y="0"/>
                  </a:lnTo>
                  <a:lnTo>
                    <a:pt x="5621809" y="907303"/>
                  </a:lnTo>
                  <a:lnTo>
                    <a:pt x="0" y="907303"/>
                  </a:lnTo>
                  <a:lnTo>
                    <a:pt x="0" y="0"/>
                  </a:lnTo>
                  <a:close/>
                </a:path>
              </a:pathLst>
            </a:custGeom>
            <a:blipFill rotWithShape="1">
              <a:blip r:embed="rId1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2" name="Google Shape;502;p18"/>
            <p:cNvSpPr txBox="1"/>
            <p:nvPr/>
          </p:nvSpPr>
          <p:spPr>
            <a:xfrm>
              <a:off x="758115" y="100195"/>
              <a:ext cx="4044317" cy="649766"/>
            </a:xfrm>
            <a:prstGeom prst="rect">
              <a:avLst/>
            </a:prstGeom>
            <a:noFill/>
            <a:ln>
              <a:noFill/>
            </a:ln>
          </p:spPr>
          <p:txBody>
            <a:bodyPr spcFirstLastPara="1" wrap="square" lIns="0" tIns="0" rIns="0" bIns="0" anchor="t" anchorCtr="0">
              <a:spAutoFit/>
            </a:bodyPr>
            <a:lstStyle/>
            <a:p>
              <a:pPr marL="0" marR="0" lvl="0" indent="0" algn="ctr" rtl="0">
                <a:lnSpc>
                  <a:spcPct val="140013"/>
                </a:lnSpc>
                <a:spcBef>
                  <a:spcPts val="0"/>
                </a:spcBef>
                <a:spcAft>
                  <a:spcPts val="0"/>
                </a:spcAft>
                <a:buNone/>
              </a:pPr>
              <a:r>
                <a:rPr lang="en-GB" sz="2959">
                  <a:solidFill>
                    <a:srgbClr val="000000"/>
                  </a:solidFill>
                  <a:latin typeface="Tahoma"/>
                  <a:ea typeface="Tahoma"/>
                  <a:cs typeface="Tahoma"/>
                  <a:sym typeface="Tahoma"/>
                </a:rPr>
                <a:t>Pysgod a sglodion</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510"/>
        <p:cNvGrpSpPr/>
        <p:nvPr/>
      </p:nvGrpSpPr>
      <p:grpSpPr>
        <a:xfrm>
          <a:off x="0" y="0"/>
          <a:ext cx="0" cy="0"/>
          <a:chOff x="0" y="0"/>
          <a:chExt cx="0" cy="0"/>
        </a:xfrm>
      </p:grpSpPr>
      <p:sp>
        <p:nvSpPr>
          <p:cNvPr id="511" name="Google Shape;511;p19"/>
          <p:cNvSpPr/>
          <p:nvPr/>
        </p:nvSpPr>
        <p:spPr>
          <a:xfrm>
            <a:off x="176365" y="7281778"/>
            <a:ext cx="3165742" cy="3185652"/>
          </a:xfrm>
          <a:custGeom>
            <a:avLst/>
            <a:gdLst/>
            <a:ahLst/>
            <a:cxnLst/>
            <a:rect l="l" t="t" r="r" b="b"/>
            <a:pathLst>
              <a:path w="3165742" h="3185652" extrusionOk="0">
                <a:moveTo>
                  <a:pt x="0" y="0"/>
                </a:moveTo>
                <a:lnTo>
                  <a:pt x="3165742" y="0"/>
                </a:lnTo>
                <a:lnTo>
                  <a:pt x="3165742" y="3185652"/>
                </a:lnTo>
                <a:lnTo>
                  <a:pt x="0" y="3185652"/>
                </a:lnTo>
                <a:lnTo>
                  <a:pt x="0" y="0"/>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2" name="Google Shape;512;p19"/>
          <p:cNvSpPr txBox="1"/>
          <p:nvPr/>
        </p:nvSpPr>
        <p:spPr>
          <a:xfrm>
            <a:off x="4572000" y="5051011"/>
            <a:ext cx="91440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https://youtu.be/Dkx6SZ33TJw</a:t>
            </a:r>
            <a:endParaRPr/>
          </a:p>
        </p:txBody>
      </p:sp>
      <p:pic>
        <p:nvPicPr>
          <p:cNvPr id="513" name="Google Shape;513;p19" title="Fideo gweithdy addysg Soi a'r Guarani - Cymraeg"/>
          <p:cNvPicPr preferRelativeResize="0"/>
          <p:nvPr/>
        </p:nvPicPr>
        <p:blipFill rotWithShape="1">
          <a:blip r:embed="rId4">
            <a:alphaModFix/>
          </a:blip>
          <a:srcRect/>
          <a:stretch/>
        </p:blipFill>
        <p:spPr>
          <a:xfrm>
            <a:off x="2260694" y="1257300"/>
            <a:ext cx="12979306" cy="73279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3"/>
                                        </p:tgtEl>
                                        <p:attrNameLst>
                                          <p:attrName>style.visibility</p:attrName>
                                        </p:attrNameLst>
                                      </p:cBhvr>
                                      <p:to>
                                        <p:strVal val="visible"/>
                                      </p:to>
                                    </p:set>
                                    <p:animEffect transition="in" filter="fade">
                                      <p:cBhvr>
                                        <p:cTn id="7" dur="1"/>
                                        <p:tgtEl>
                                          <p:spTgt spid="5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20"/>
          <p:cNvSpPr/>
          <p:nvPr/>
        </p:nvSpPr>
        <p:spPr>
          <a:xfrm>
            <a:off x="-3681132" y="-4183057"/>
            <a:ext cx="35757971" cy="21454782"/>
          </a:xfrm>
          <a:custGeom>
            <a:avLst/>
            <a:gdLst/>
            <a:ahLst/>
            <a:cxnLst/>
            <a:rect l="l" t="t" r="r" b="b"/>
            <a:pathLst>
              <a:path w="35757971" h="21454782" extrusionOk="0">
                <a:moveTo>
                  <a:pt x="0" y="0"/>
                </a:moveTo>
                <a:lnTo>
                  <a:pt x="35757970" y="0"/>
                </a:lnTo>
                <a:lnTo>
                  <a:pt x="35757970" y="21454783"/>
                </a:lnTo>
                <a:lnTo>
                  <a:pt x="0" y="2145478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p20"/>
          <p:cNvSpPr/>
          <p:nvPr/>
        </p:nvSpPr>
        <p:spPr>
          <a:xfrm>
            <a:off x="1299361" y="2080548"/>
            <a:ext cx="5535059" cy="5721449"/>
          </a:xfrm>
          <a:custGeom>
            <a:avLst/>
            <a:gdLst/>
            <a:ahLst/>
            <a:cxnLst/>
            <a:rect l="l" t="t" r="r" b="b"/>
            <a:pathLst>
              <a:path w="5535059" h="5721449" extrusionOk="0">
                <a:moveTo>
                  <a:pt x="0" y="0"/>
                </a:moveTo>
                <a:lnTo>
                  <a:pt x="5535059" y="0"/>
                </a:lnTo>
                <a:lnTo>
                  <a:pt x="5535059" y="5721448"/>
                </a:lnTo>
                <a:lnTo>
                  <a:pt x="0" y="5721448"/>
                </a:lnTo>
                <a:lnTo>
                  <a:pt x="0" y="0"/>
                </a:lnTo>
                <a:close/>
              </a:path>
            </a:pathLst>
          </a:custGeom>
          <a:blipFill rotWithShape="1">
            <a:blip r:embed="rId4">
              <a:alphaModFix/>
            </a:blip>
            <a:stretch>
              <a:fillRect t="-1395" r="-2360" b="-7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4" name="Google Shape;524;p20"/>
          <p:cNvSpPr/>
          <p:nvPr/>
        </p:nvSpPr>
        <p:spPr>
          <a:xfrm>
            <a:off x="11505931" y="2095432"/>
            <a:ext cx="5667644" cy="5706564"/>
          </a:xfrm>
          <a:custGeom>
            <a:avLst/>
            <a:gdLst/>
            <a:ahLst/>
            <a:cxnLst/>
            <a:rect l="l" t="t" r="r" b="b"/>
            <a:pathLst>
              <a:path w="5667644" h="5706564" extrusionOk="0">
                <a:moveTo>
                  <a:pt x="0" y="0"/>
                </a:moveTo>
                <a:lnTo>
                  <a:pt x="5667644" y="0"/>
                </a:lnTo>
                <a:lnTo>
                  <a:pt x="5667644" y="5706564"/>
                </a:lnTo>
                <a:lnTo>
                  <a:pt x="0" y="5706564"/>
                </a:lnTo>
                <a:lnTo>
                  <a:pt x="0" y="0"/>
                </a:lnTo>
                <a:close/>
              </a:path>
            </a:pathLst>
          </a:custGeom>
          <a:blipFill rotWithShape="1">
            <a:blip r:embed="rId5">
              <a:alphaModFix/>
            </a:blip>
            <a:stretch>
              <a:fillRect t="-1291" r="-1396" b="-207"/>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5" name="Google Shape;525;p20"/>
          <p:cNvSpPr/>
          <p:nvPr/>
        </p:nvSpPr>
        <p:spPr>
          <a:xfrm>
            <a:off x="1121996" y="1960958"/>
            <a:ext cx="5876960" cy="5869614"/>
          </a:xfrm>
          <a:custGeom>
            <a:avLst/>
            <a:gdLst/>
            <a:ahLst/>
            <a:cxnLst/>
            <a:rect l="l" t="t" r="r" b="b"/>
            <a:pathLst>
              <a:path w="5876960" h="5869614" extrusionOk="0">
                <a:moveTo>
                  <a:pt x="0" y="0"/>
                </a:moveTo>
                <a:lnTo>
                  <a:pt x="5876960" y="0"/>
                </a:lnTo>
                <a:lnTo>
                  <a:pt x="5876960" y="5869613"/>
                </a:lnTo>
                <a:lnTo>
                  <a:pt x="0" y="5869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6" name="Google Shape;526;p20"/>
          <p:cNvSpPr/>
          <p:nvPr/>
        </p:nvSpPr>
        <p:spPr>
          <a:xfrm>
            <a:off x="11382340" y="1960958"/>
            <a:ext cx="5876960" cy="5869614"/>
          </a:xfrm>
          <a:custGeom>
            <a:avLst/>
            <a:gdLst/>
            <a:ahLst/>
            <a:cxnLst/>
            <a:rect l="l" t="t" r="r" b="b"/>
            <a:pathLst>
              <a:path w="5876960" h="5869614" extrusionOk="0">
                <a:moveTo>
                  <a:pt x="0" y="0"/>
                </a:moveTo>
                <a:lnTo>
                  <a:pt x="5876960" y="0"/>
                </a:lnTo>
                <a:lnTo>
                  <a:pt x="5876960" y="5869613"/>
                </a:lnTo>
                <a:lnTo>
                  <a:pt x="0" y="5869613"/>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7" name="Google Shape;527;p20"/>
          <p:cNvSpPr/>
          <p:nvPr/>
        </p:nvSpPr>
        <p:spPr>
          <a:xfrm>
            <a:off x="6248400" y="8318680"/>
            <a:ext cx="5715000" cy="1206756"/>
          </a:xfrm>
          <a:custGeom>
            <a:avLst/>
            <a:gdLst/>
            <a:ahLst/>
            <a:cxnLst/>
            <a:rect l="l" t="t" r="r" b="b"/>
            <a:pathLst>
              <a:path w="4619161" h="1206756" extrusionOk="0">
                <a:moveTo>
                  <a:pt x="0" y="0"/>
                </a:moveTo>
                <a:lnTo>
                  <a:pt x="4619160" y="0"/>
                </a:lnTo>
                <a:lnTo>
                  <a:pt x="4619160" y="1206755"/>
                </a:lnTo>
                <a:lnTo>
                  <a:pt x="0" y="1206755"/>
                </a:lnTo>
                <a:lnTo>
                  <a:pt x="0" y="0"/>
                </a:ln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8" name="Google Shape;528;p20"/>
          <p:cNvSpPr txBox="1"/>
          <p:nvPr/>
        </p:nvSpPr>
        <p:spPr>
          <a:xfrm>
            <a:off x="2018905" y="8703555"/>
            <a:ext cx="14250189" cy="50368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3753" b="1">
                <a:solidFill>
                  <a:srgbClr val="044737"/>
                </a:solidFill>
                <a:latin typeface="Tahoma"/>
                <a:ea typeface="Tahoma"/>
                <a:cs typeface="Tahoma"/>
                <a:sym typeface="Tahoma"/>
              </a:rPr>
              <a:t>Gwaith celf y Guarani</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21"/>
          <p:cNvSpPr/>
          <p:nvPr/>
        </p:nvSpPr>
        <p:spPr>
          <a:xfrm>
            <a:off x="401906" y="588454"/>
            <a:ext cx="16986108" cy="1909895"/>
          </a:xfrm>
          <a:custGeom>
            <a:avLst/>
            <a:gdLst/>
            <a:ahLst/>
            <a:cxnLst/>
            <a:rect l="l" t="t" r="r" b="b"/>
            <a:pathLst>
              <a:path w="16986108" h="1909895" extrusionOk="0">
                <a:moveTo>
                  <a:pt x="0" y="0"/>
                </a:moveTo>
                <a:lnTo>
                  <a:pt x="16986108" y="0"/>
                </a:lnTo>
                <a:lnTo>
                  <a:pt x="16986108" y="1909895"/>
                </a:lnTo>
                <a:lnTo>
                  <a:pt x="0" y="1909895"/>
                </a:lnTo>
                <a:lnTo>
                  <a:pt x="0" y="0"/>
                </a:lnTo>
                <a:close/>
              </a:path>
            </a:pathLst>
          </a:custGeom>
          <a:blipFill rotWithShape="1">
            <a:blip r:embed="rId3">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8" name="Google Shape;538;p21"/>
          <p:cNvSpPr/>
          <p:nvPr/>
        </p:nvSpPr>
        <p:spPr>
          <a:xfrm rot="-4909830">
            <a:off x="8479092" y="6852363"/>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9" name="Google Shape;539;p21"/>
          <p:cNvSpPr txBox="1"/>
          <p:nvPr/>
        </p:nvSpPr>
        <p:spPr>
          <a:xfrm>
            <a:off x="1472849" y="-312039"/>
            <a:ext cx="14844221" cy="2576703"/>
          </a:xfrm>
          <a:prstGeom prst="rect">
            <a:avLst/>
          </a:prstGeom>
          <a:noFill/>
          <a:ln>
            <a:noFill/>
          </a:ln>
        </p:spPr>
        <p:txBody>
          <a:bodyPr spcFirstLastPara="1" wrap="square" lIns="0" tIns="0" rIns="0" bIns="0" anchor="t" anchorCtr="0">
            <a:spAutoFit/>
          </a:bodyPr>
          <a:lstStyle/>
          <a:p>
            <a:pPr marL="0" marR="0" lvl="0" indent="0" algn="ctr" rtl="0">
              <a:lnSpc>
                <a:spcPct val="4242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0000"/>
              </a:lnSpc>
              <a:spcBef>
                <a:spcPts val="0"/>
              </a:spcBef>
              <a:spcAft>
                <a:spcPts val="0"/>
              </a:spcAft>
              <a:buNone/>
            </a:pPr>
            <a:r>
              <a:rPr lang="en-GB" sz="4655" b="1">
                <a:solidFill>
                  <a:srgbClr val="044737"/>
                </a:solidFill>
                <a:latin typeface="Tahoma"/>
                <a:ea typeface="Tahoma"/>
                <a:cs typeface="Tahoma"/>
                <a:sym typeface="Tahoma"/>
              </a:rPr>
              <a:t>Beth yw’r cyswllt rhwng bwyd yng Nghymru a’r Guarani ym Mrasil?</a:t>
            </a:r>
            <a:endParaRPr/>
          </a:p>
        </p:txBody>
      </p:sp>
      <p:sp>
        <p:nvSpPr>
          <p:cNvPr id="540" name="Google Shape;540;p21"/>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1" name="Google Shape;541;p21"/>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42" name="Google Shape;542;p21"/>
          <p:cNvSpPr/>
          <p:nvPr/>
        </p:nvSpPr>
        <p:spPr>
          <a:xfrm>
            <a:off x="6092646" y="3302509"/>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22"/>
          <p:cNvSpPr/>
          <p:nvPr/>
        </p:nvSpPr>
        <p:spPr>
          <a:xfrm>
            <a:off x="131245" y="1021553"/>
            <a:ext cx="4533839" cy="443377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2" name="Google Shape;552;p22"/>
          <p:cNvSpPr/>
          <p:nvPr/>
        </p:nvSpPr>
        <p:spPr>
          <a:xfrm>
            <a:off x="289636" y="6553004"/>
            <a:ext cx="4422350" cy="1131662"/>
          </a:xfrm>
          <a:custGeom>
            <a:avLst/>
            <a:gdLst/>
            <a:ahLst/>
            <a:cxnLst/>
            <a:rect l="l" t="t" r="r" b="b"/>
            <a:pathLst>
              <a:path w="4422350" h="1131662" extrusionOk="0">
                <a:moveTo>
                  <a:pt x="0" y="0"/>
                </a:moveTo>
                <a:lnTo>
                  <a:pt x="4422350" y="0"/>
                </a:lnTo>
                <a:lnTo>
                  <a:pt x="4422350" y="1131662"/>
                </a:lnTo>
                <a:lnTo>
                  <a:pt x="0" y="1131662"/>
                </a:lnTo>
                <a:lnTo>
                  <a:pt x="0" y="0"/>
                </a:lnTo>
                <a:close/>
              </a:path>
            </a:pathLst>
          </a:custGeom>
          <a:blipFill rotWithShape="1">
            <a:blip r:embed="rId4">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3" name="Google Shape;553;p22"/>
          <p:cNvSpPr/>
          <p:nvPr/>
        </p:nvSpPr>
        <p:spPr>
          <a:xfrm>
            <a:off x="4723714" y="1090122"/>
            <a:ext cx="4393755" cy="42967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4" name="Google Shape;554;p22"/>
          <p:cNvSpPr/>
          <p:nvPr/>
        </p:nvSpPr>
        <p:spPr>
          <a:xfrm rot="5400000">
            <a:off x="9224723" y="1012756"/>
            <a:ext cx="4328265" cy="4425948"/>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5" name="Google Shape;555;p22"/>
          <p:cNvSpPr/>
          <p:nvPr/>
        </p:nvSpPr>
        <p:spPr>
          <a:xfrm>
            <a:off x="13667497" y="1021773"/>
            <a:ext cx="4393755" cy="42967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6" name="Google Shape;556;p22"/>
          <p:cNvSpPr/>
          <p:nvPr/>
        </p:nvSpPr>
        <p:spPr>
          <a:xfrm>
            <a:off x="4807236" y="6604496"/>
            <a:ext cx="4422350" cy="1710320"/>
          </a:xfrm>
          <a:custGeom>
            <a:avLst/>
            <a:gdLst/>
            <a:ahLst/>
            <a:cxnLst/>
            <a:rect l="l" t="t" r="r" b="b"/>
            <a:pathLst>
              <a:path w="4422350" h="1710320" extrusionOk="0">
                <a:moveTo>
                  <a:pt x="0" y="0"/>
                </a:moveTo>
                <a:lnTo>
                  <a:pt x="4422351" y="0"/>
                </a:lnTo>
                <a:lnTo>
                  <a:pt x="4422351" y="1710320"/>
                </a:lnTo>
                <a:lnTo>
                  <a:pt x="0" y="1710320"/>
                </a:lnTo>
                <a:lnTo>
                  <a:pt x="0" y="0"/>
                </a:lnTo>
                <a:close/>
              </a:path>
            </a:pathLst>
          </a:custGeom>
          <a:blipFill rotWithShape="1">
            <a:blip r:embed="rId8">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7" name="Google Shape;557;p22"/>
          <p:cNvSpPr/>
          <p:nvPr/>
        </p:nvSpPr>
        <p:spPr>
          <a:xfrm>
            <a:off x="9438249" y="6976623"/>
            <a:ext cx="4422350" cy="2430928"/>
          </a:xfrm>
          <a:custGeom>
            <a:avLst/>
            <a:gdLst/>
            <a:ahLst/>
            <a:cxnLst/>
            <a:rect l="l" t="t" r="r" b="b"/>
            <a:pathLst>
              <a:path w="4422350" h="2430928" extrusionOk="0">
                <a:moveTo>
                  <a:pt x="0" y="0"/>
                </a:moveTo>
                <a:lnTo>
                  <a:pt x="4422350" y="0"/>
                </a:lnTo>
                <a:lnTo>
                  <a:pt x="4422350" y="2430928"/>
                </a:lnTo>
                <a:lnTo>
                  <a:pt x="0" y="2430928"/>
                </a:lnTo>
                <a:lnTo>
                  <a:pt x="0" y="0"/>
                </a:lnTo>
                <a:close/>
              </a:path>
            </a:pathLst>
          </a:custGeom>
          <a:blipFill rotWithShape="1">
            <a:blip r:embed="rId9">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8" name="Google Shape;558;p22"/>
          <p:cNvSpPr/>
          <p:nvPr/>
        </p:nvSpPr>
        <p:spPr>
          <a:xfrm>
            <a:off x="13865650" y="8169404"/>
            <a:ext cx="4422350" cy="1232883"/>
          </a:xfrm>
          <a:custGeom>
            <a:avLst/>
            <a:gdLst/>
            <a:ahLst/>
            <a:cxnLst/>
            <a:rect l="l" t="t" r="r" b="b"/>
            <a:pathLst>
              <a:path w="4422350" h="1232883" extrusionOk="0">
                <a:moveTo>
                  <a:pt x="0" y="0"/>
                </a:moveTo>
                <a:lnTo>
                  <a:pt x="4422350" y="0"/>
                </a:lnTo>
                <a:lnTo>
                  <a:pt x="4422350" y="1232882"/>
                </a:lnTo>
                <a:lnTo>
                  <a:pt x="0" y="1232882"/>
                </a:lnTo>
                <a:lnTo>
                  <a:pt x="0" y="0"/>
                </a:lnTo>
                <a:close/>
              </a:path>
            </a:pathLst>
          </a:custGeom>
          <a:blipFill rotWithShape="1">
            <a:blip r:embed="rId10">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59" name="Google Shape;559;p22"/>
          <p:cNvSpPr txBox="1"/>
          <p:nvPr/>
        </p:nvSpPr>
        <p:spPr>
          <a:xfrm rot="7624">
            <a:off x="639657" y="6868206"/>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Mae pobl y Guarani...</a:t>
            </a:r>
            <a:endParaRPr/>
          </a:p>
        </p:txBody>
      </p:sp>
      <p:sp>
        <p:nvSpPr>
          <p:cNvPr id="560" name="Google Shape;560;p22"/>
          <p:cNvSpPr txBox="1"/>
          <p:nvPr/>
        </p:nvSpPr>
        <p:spPr>
          <a:xfrm rot="7624">
            <a:off x="5354538" y="6725915"/>
            <a:ext cx="3327811" cy="1435888"/>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...yn byw yn y goedwigoedd glaw ym Mrasil...</a:t>
            </a:r>
            <a:endParaRPr/>
          </a:p>
        </p:txBody>
      </p:sp>
      <p:sp>
        <p:nvSpPr>
          <p:cNvPr id="561" name="Google Shape;561;p22"/>
          <p:cNvSpPr txBox="1"/>
          <p:nvPr/>
        </p:nvSpPr>
        <p:spPr>
          <a:xfrm rot="7624">
            <a:off x="10101326" y="6909733"/>
            <a:ext cx="3987877" cy="2496032"/>
          </a:xfrm>
          <a:prstGeom prst="rect">
            <a:avLst/>
          </a:prstGeom>
          <a:noFill/>
          <a:ln>
            <a:noFill/>
          </a:ln>
        </p:spPr>
        <p:txBody>
          <a:bodyPr spcFirstLastPara="1" wrap="square" lIns="0" tIns="0" rIns="0" bIns="0" anchor="t" anchorCtr="0">
            <a:spAutoFit/>
          </a:bodyPr>
          <a:lstStyle/>
          <a:p>
            <a:pPr marL="0" marR="0" lvl="0" indent="0" algn="l" rtl="0">
              <a:lnSpc>
                <a:spcPct val="130006"/>
              </a:lnSpc>
              <a:spcBef>
                <a:spcPts val="0"/>
              </a:spcBef>
              <a:spcAft>
                <a:spcPts val="0"/>
              </a:spcAft>
              <a:buNone/>
            </a:pPr>
            <a:r>
              <a:rPr lang="en-GB" sz="3046" b="1">
                <a:solidFill>
                  <a:srgbClr val="000000"/>
                </a:solidFill>
                <a:latin typeface="Open Sans"/>
                <a:ea typeface="Open Sans"/>
                <a:cs typeface="Open Sans"/>
                <a:sym typeface="Open Sans"/>
              </a:rPr>
              <a:t>...ond mae datgoedwigo yn golygu bod eu cartref yn cael ei golli...</a:t>
            </a:r>
            <a:endParaRPr/>
          </a:p>
        </p:txBody>
      </p:sp>
      <p:sp>
        <p:nvSpPr>
          <p:cNvPr id="562" name="Google Shape;562;p22"/>
          <p:cNvSpPr txBox="1"/>
          <p:nvPr/>
        </p:nvSpPr>
        <p:spPr>
          <a:xfrm rot="7624">
            <a:off x="14098070" y="8299627"/>
            <a:ext cx="3957574"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...er mwyn tyfu soia ar y tir...</a:t>
            </a:r>
            <a:endParaRPr/>
          </a:p>
        </p:txBody>
      </p:sp>
      <p:sp>
        <p:nvSpPr>
          <p:cNvPr id="563" name="Google Shape;563;p22"/>
          <p:cNvSpPr/>
          <p:nvPr/>
        </p:nvSpPr>
        <p:spPr>
          <a:xfrm rot="-4909830">
            <a:off x="3951770"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4" name="Google Shape;564;p22"/>
          <p:cNvSpPr/>
          <p:nvPr/>
        </p:nvSpPr>
        <p:spPr>
          <a:xfrm rot="-4909830">
            <a:off x="8700737" y="4224085"/>
            <a:ext cx="1057700" cy="3161602"/>
          </a:xfrm>
          <a:custGeom>
            <a:avLst/>
            <a:gdLst/>
            <a:ahLst/>
            <a:cxnLst/>
            <a:rect l="l" t="t" r="r" b="b"/>
            <a:pathLst>
              <a:path w="1057700" h="3161602" extrusionOk="0">
                <a:moveTo>
                  <a:pt x="0" y="0"/>
                </a:moveTo>
                <a:lnTo>
                  <a:pt x="1057699" y="0"/>
                </a:lnTo>
                <a:lnTo>
                  <a:pt x="1057699"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5" name="Google Shape;565;p22"/>
          <p:cNvSpPr/>
          <p:nvPr/>
        </p:nvSpPr>
        <p:spPr>
          <a:xfrm rot="-4909830">
            <a:off x="13447406"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66" name="Google Shape;566;p22"/>
          <p:cNvSpPr/>
          <p:nvPr/>
        </p:nvSpPr>
        <p:spPr>
          <a:xfrm rot="-4909830">
            <a:off x="17759150"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23"/>
          <p:cNvSpPr/>
          <p:nvPr/>
        </p:nvSpPr>
        <p:spPr>
          <a:xfrm>
            <a:off x="162394" y="817391"/>
            <a:ext cx="4533839" cy="443377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6" name="Google Shape;576;p23"/>
          <p:cNvSpPr/>
          <p:nvPr/>
        </p:nvSpPr>
        <p:spPr>
          <a:xfrm>
            <a:off x="4754863" y="885960"/>
            <a:ext cx="4393755" cy="42967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3"/>
          <p:cNvSpPr/>
          <p:nvPr/>
        </p:nvSpPr>
        <p:spPr>
          <a:xfrm>
            <a:off x="9210675" y="854495"/>
            <a:ext cx="4425948" cy="4328265"/>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3"/>
          <p:cNvSpPr/>
          <p:nvPr/>
        </p:nvSpPr>
        <p:spPr>
          <a:xfrm>
            <a:off x="13698646" y="817611"/>
            <a:ext cx="4393755" cy="4296782"/>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9" name="Google Shape;579;p23"/>
          <p:cNvSpPr/>
          <p:nvPr/>
        </p:nvSpPr>
        <p:spPr>
          <a:xfrm>
            <a:off x="289636" y="6553004"/>
            <a:ext cx="4422350" cy="1131662"/>
          </a:xfrm>
          <a:custGeom>
            <a:avLst/>
            <a:gdLst/>
            <a:ahLst/>
            <a:cxnLst/>
            <a:rect l="l" t="t" r="r" b="b"/>
            <a:pathLst>
              <a:path w="4422350" h="1131662" extrusionOk="0">
                <a:moveTo>
                  <a:pt x="0" y="0"/>
                </a:moveTo>
                <a:lnTo>
                  <a:pt x="4422350" y="0"/>
                </a:lnTo>
                <a:lnTo>
                  <a:pt x="4422350" y="1131662"/>
                </a:lnTo>
                <a:lnTo>
                  <a:pt x="0" y="1131662"/>
                </a:lnTo>
                <a:lnTo>
                  <a:pt x="0" y="0"/>
                </a:lnTo>
                <a:close/>
              </a:path>
            </a:pathLst>
          </a:custGeom>
          <a:blipFill rotWithShape="1">
            <a:blip r:embed="rId7">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0" name="Google Shape;580;p23"/>
          <p:cNvSpPr/>
          <p:nvPr/>
        </p:nvSpPr>
        <p:spPr>
          <a:xfrm>
            <a:off x="4807236" y="6892393"/>
            <a:ext cx="4422350" cy="1225068"/>
          </a:xfrm>
          <a:custGeom>
            <a:avLst/>
            <a:gdLst/>
            <a:ahLst/>
            <a:cxnLst/>
            <a:rect l="l" t="t" r="r" b="b"/>
            <a:pathLst>
              <a:path w="4422350" h="1225068" extrusionOk="0">
                <a:moveTo>
                  <a:pt x="0" y="0"/>
                </a:moveTo>
                <a:lnTo>
                  <a:pt x="4422351" y="0"/>
                </a:lnTo>
                <a:lnTo>
                  <a:pt x="4422351" y="1225068"/>
                </a:lnTo>
                <a:lnTo>
                  <a:pt x="0" y="1225068"/>
                </a:lnTo>
                <a:lnTo>
                  <a:pt x="0" y="0"/>
                </a:lnTo>
                <a:close/>
              </a:path>
            </a:pathLst>
          </a:custGeom>
          <a:blipFill rotWithShape="1">
            <a:blip r:embed="rId8">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1" name="Google Shape;581;p23"/>
          <p:cNvSpPr/>
          <p:nvPr/>
        </p:nvSpPr>
        <p:spPr>
          <a:xfrm>
            <a:off x="9438249" y="7459656"/>
            <a:ext cx="4422350" cy="1331401"/>
          </a:xfrm>
          <a:custGeom>
            <a:avLst/>
            <a:gdLst/>
            <a:ahLst/>
            <a:cxnLst/>
            <a:rect l="l" t="t" r="r" b="b"/>
            <a:pathLst>
              <a:path w="4422350" h="1331401" extrusionOk="0">
                <a:moveTo>
                  <a:pt x="0" y="0"/>
                </a:moveTo>
                <a:lnTo>
                  <a:pt x="4422350" y="0"/>
                </a:lnTo>
                <a:lnTo>
                  <a:pt x="4422350" y="1331402"/>
                </a:lnTo>
                <a:lnTo>
                  <a:pt x="0" y="1331402"/>
                </a:lnTo>
                <a:lnTo>
                  <a:pt x="0" y="0"/>
                </a:lnTo>
                <a:close/>
              </a:path>
            </a:pathLst>
          </a:custGeom>
          <a:blipFill rotWithShape="1">
            <a:blip r:embed="rId9">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2" name="Google Shape;582;p23"/>
          <p:cNvSpPr/>
          <p:nvPr/>
        </p:nvSpPr>
        <p:spPr>
          <a:xfrm>
            <a:off x="13593709" y="8756792"/>
            <a:ext cx="5091870" cy="1003016"/>
          </a:xfrm>
          <a:custGeom>
            <a:avLst/>
            <a:gdLst/>
            <a:ahLst/>
            <a:cxnLst/>
            <a:rect l="l" t="t" r="r" b="b"/>
            <a:pathLst>
              <a:path w="5091870" h="1003016" extrusionOk="0">
                <a:moveTo>
                  <a:pt x="0" y="0"/>
                </a:moveTo>
                <a:lnTo>
                  <a:pt x="5091870" y="0"/>
                </a:lnTo>
                <a:lnTo>
                  <a:pt x="5091870" y="1003016"/>
                </a:lnTo>
                <a:lnTo>
                  <a:pt x="0" y="1003016"/>
                </a:lnTo>
                <a:lnTo>
                  <a:pt x="0" y="0"/>
                </a:lnTo>
                <a:close/>
              </a:path>
            </a:pathLst>
          </a:custGeom>
          <a:blipFill rotWithShape="1">
            <a:blip r:embed="rId10">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3" name="Google Shape;583;p23"/>
          <p:cNvSpPr txBox="1"/>
          <p:nvPr/>
        </p:nvSpPr>
        <p:spPr>
          <a:xfrm rot="7624">
            <a:off x="522056" y="6627405"/>
            <a:ext cx="3957574"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...sy’n cael ei werthu o gwmpas y byd...</a:t>
            </a:r>
            <a:endParaRPr/>
          </a:p>
        </p:txBody>
      </p:sp>
      <p:sp>
        <p:nvSpPr>
          <p:cNvPr id="584" name="Google Shape;584;p23"/>
          <p:cNvSpPr txBox="1"/>
          <p:nvPr/>
        </p:nvSpPr>
        <p:spPr>
          <a:xfrm rot="7624">
            <a:off x="5271311" y="7013497"/>
            <a:ext cx="3607677" cy="954285"/>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...ac yn dod i Gymru...</a:t>
            </a:r>
            <a:endParaRPr/>
          </a:p>
        </p:txBody>
      </p:sp>
      <p:sp>
        <p:nvSpPr>
          <p:cNvPr id="585" name="Google Shape;585;p23"/>
          <p:cNvSpPr txBox="1"/>
          <p:nvPr/>
        </p:nvSpPr>
        <p:spPr>
          <a:xfrm rot="7624">
            <a:off x="9903995" y="7660297"/>
            <a:ext cx="3793775" cy="852139"/>
          </a:xfrm>
          <a:prstGeom prst="rect">
            <a:avLst/>
          </a:prstGeom>
          <a:noFill/>
          <a:ln>
            <a:noFill/>
          </a:ln>
        </p:spPr>
        <p:txBody>
          <a:bodyPr spcFirstLastPara="1" wrap="square" lIns="0" tIns="0" rIns="0" bIns="0" anchor="t" anchorCtr="0">
            <a:spAutoFit/>
          </a:bodyPr>
          <a:lstStyle/>
          <a:p>
            <a:pPr marL="0" marR="0" lvl="0" indent="0" algn="ctr" rtl="0">
              <a:lnSpc>
                <a:spcPct val="130015"/>
              </a:lnSpc>
              <a:spcBef>
                <a:spcPts val="0"/>
              </a:spcBef>
              <a:spcAft>
                <a:spcPts val="0"/>
              </a:spcAft>
              <a:buNone/>
            </a:pPr>
            <a:r>
              <a:rPr lang="en-GB" sz="2652" b="1">
                <a:solidFill>
                  <a:srgbClr val="000000"/>
                </a:solidFill>
                <a:latin typeface="Open Sans"/>
                <a:ea typeface="Open Sans"/>
                <a:cs typeface="Open Sans"/>
                <a:sym typeface="Open Sans"/>
              </a:rPr>
              <a:t>...er mwyn bwydo ein anifeiliaid fferm... </a:t>
            </a:r>
            <a:endParaRPr/>
          </a:p>
        </p:txBody>
      </p:sp>
      <p:sp>
        <p:nvSpPr>
          <p:cNvPr id="586" name="Google Shape;586;p23"/>
          <p:cNvSpPr txBox="1"/>
          <p:nvPr/>
        </p:nvSpPr>
        <p:spPr>
          <a:xfrm rot="7624">
            <a:off x="13699165" y="9007671"/>
            <a:ext cx="4493100"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...sy’n bennu ar ein plat!</a:t>
            </a:r>
            <a:endParaRPr/>
          </a:p>
        </p:txBody>
      </p:sp>
      <p:sp>
        <p:nvSpPr>
          <p:cNvPr id="587" name="Google Shape;587;p23"/>
          <p:cNvSpPr/>
          <p:nvPr/>
        </p:nvSpPr>
        <p:spPr>
          <a:xfrm rot="-4909830">
            <a:off x="8700737" y="4224085"/>
            <a:ext cx="1057700" cy="3161602"/>
          </a:xfrm>
          <a:custGeom>
            <a:avLst/>
            <a:gdLst/>
            <a:ahLst/>
            <a:cxnLst/>
            <a:rect l="l" t="t" r="r" b="b"/>
            <a:pathLst>
              <a:path w="1057700" h="3161602" extrusionOk="0">
                <a:moveTo>
                  <a:pt x="0" y="0"/>
                </a:moveTo>
                <a:lnTo>
                  <a:pt x="1057699" y="0"/>
                </a:lnTo>
                <a:lnTo>
                  <a:pt x="1057699"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8" name="Google Shape;588;p23"/>
          <p:cNvSpPr/>
          <p:nvPr/>
        </p:nvSpPr>
        <p:spPr>
          <a:xfrm rot="-4909830">
            <a:off x="13103121"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9" name="Google Shape;589;p23"/>
          <p:cNvSpPr/>
          <p:nvPr/>
        </p:nvSpPr>
        <p:spPr>
          <a:xfrm rot="-4909830">
            <a:off x="4584382" y="4279401"/>
            <a:ext cx="1057700" cy="3161602"/>
          </a:xfrm>
          <a:custGeom>
            <a:avLst/>
            <a:gdLst/>
            <a:ahLst/>
            <a:cxnLst/>
            <a:rect l="l" t="t" r="r" b="b"/>
            <a:pathLst>
              <a:path w="1057700" h="3161602" extrusionOk="0">
                <a:moveTo>
                  <a:pt x="0" y="0"/>
                </a:moveTo>
                <a:lnTo>
                  <a:pt x="1057699" y="0"/>
                </a:lnTo>
                <a:lnTo>
                  <a:pt x="1057699"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0" name="Google Shape;590;p23"/>
          <p:cNvSpPr/>
          <p:nvPr/>
        </p:nvSpPr>
        <p:spPr>
          <a:xfrm rot="-4909830">
            <a:off x="-239214" y="4224085"/>
            <a:ext cx="1057700" cy="3161602"/>
          </a:xfrm>
          <a:custGeom>
            <a:avLst/>
            <a:gdLst/>
            <a:ahLst/>
            <a:cxnLst/>
            <a:rect l="l" t="t" r="r" b="b"/>
            <a:pathLst>
              <a:path w="1057700" h="3161602" extrusionOk="0">
                <a:moveTo>
                  <a:pt x="0" y="0"/>
                </a:moveTo>
                <a:lnTo>
                  <a:pt x="1057700" y="0"/>
                </a:lnTo>
                <a:lnTo>
                  <a:pt x="1057700" y="3161602"/>
                </a:lnTo>
                <a:lnTo>
                  <a:pt x="0" y="3161602"/>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599" name="Google Shape;599;p24"/>
          <p:cNvSpPr/>
          <p:nvPr/>
        </p:nvSpPr>
        <p:spPr>
          <a:xfrm>
            <a:off x="5083123" y="6168578"/>
            <a:ext cx="3161151" cy="309138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0" name="Google Shape;600;p24"/>
          <p:cNvSpPr/>
          <p:nvPr/>
        </p:nvSpPr>
        <p:spPr>
          <a:xfrm>
            <a:off x="8285154" y="6216388"/>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1" name="Google Shape;601;p24"/>
          <p:cNvSpPr/>
          <p:nvPr/>
        </p:nvSpPr>
        <p:spPr>
          <a:xfrm>
            <a:off x="11391902" y="6194448"/>
            <a:ext cx="3085926" cy="30178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2" name="Google Shape;602;p24"/>
          <p:cNvSpPr/>
          <p:nvPr/>
        </p:nvSpPr>
        <p:spPr>
          <a:xfrm>
            <a:off x="14521073" y="6168732"/>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3" name="Google Shape;603;p24"/>
          <p:cNvSpPr/>
          <p:nvPr/>
        </p:nvSpPr>
        <p:spPr>
          <a:xfrm>
            <a:off x="673416" y="805343"/>
            <a:ext cx="3299233" cy="32264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4" name="Google Shape;604;p24"/>
          <p:cNvSpPr/>
          <p:nvPr/>
        </p:nvSpPr>
        <p:spPr>
          <a:xfrm>
            <a:off x="4015314" y="855241"/>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5" name="Google Shape;605;p24"/>
          <p:cNvSpPr/>
          <p:nvPr/>
        </p:nvSpPr>
        <p:spPr>
          <a:xfrm rot="5400000">
            <a:off x="7290658" y="798942"/>
            <a:ext cx="3149639" cy="3220722"/>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6" name="Google Shape;606;p24"/>
          <p:cNvSpPr/>
          <p:nvPr/>
        </p:nvSpPr>
        <p:spPr>
          <a:xfrm>
            <a:off x="10523623" y="805504"/>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7" name="Google Shape;607;p24"/>
          <p:cNvSpPr/>
          <p:nvPr/>
        </p:nvSpPr>
        <p:spPr>
          <a:xfrm rot="-6095590" flipH="1">
            <a:off x="365311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8" name="Google Shape;608;p24"/>
          <p:cNvSpPr/>
          <p:nvPr/>
        </p:nvSpPr>
        <p:spPr>
          <a:xfrm rot="-4219696" flipH="1">
            <a:off x="7817697" y="2866405"/>
            <a:ext cx="4446029" cy="4554191"/>
          </a:xfrm>
          <a:custGeom>
            <a:avLst/>
            <a:gdLst/>
            <a:ahLst/>
            <a:cxnLst/>
            <a:rect l="l" t="t" r="r" b="b"/>
            <a:pathLst>
              <a:path w="4446029" h="4554191" extrusionOk="0">
                <a:moveTo>
                  <a:pt x="0" y="4554190"/>
                </a:moveTo>
                <a:lnTo>
                  <a:pt x="4446029" y="4554190"/>
                </a:lnTo>
                <a:lnTo>
                  <a:pt x="4446029" y="0"/>
                </a:lnTo>
                <a:lnTo>
                  <a:pt x="0" y="0"/>
                </a:lnTo>
                <a:lnTo>
                  <a:pt x="0" y="455419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9" name="Google Shape;609;p24"/>
          <p:cNvSpPr/>
          <p:nvPr/>
        </p:nvSpPr>
        <p:spPr>
          <a:xfrm rot="-6095590" flipH="1">
            <a:off x="678958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0" name="Google Shape;610;p24"/>
          <p:cNvSpPr/>
          <p:nvPr/>
        </p:nvSpPr>
        <p:spPr>
          <a:xfrm rot="-6095590" flipH="1">
            <a:off x="10161421"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1" name="Google Shape;611;p24"/>
          <p:cNvSpPr/>
          <p:nvPr/>
        </p:nvSpPr>
        <p:spPr>
          <a:xfrm rot="-5236766">
            <a:off x="7683157"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2" name="Google Shape;612;p24"/>
          <p:cNvSpPr/>
          <p:nvPr/>
        </p:nvSpPr>
        <p:spPr>
          <a:xfrm rot="-5236766">
            <a:off x="11018811"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3" name="Google Shape;613;p24"/>
          <p:cNvSpPr/>
          <p:nvPr/>
        </p:nvSpPr>
        <p:spPr>
          <a:xfrm rot="-5236766">
            <a:off x="14112383"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4" name="Google Shape;614;p24"/>
          <p:cNvSpPr/>
          <p:nvPr/>
        </p:nvSpPr>
        <p:spPr>
          <a:xfrm>
            <a:off x="-883119" y="4969299"/>
            <a:ext cx="5772632" cy="7193311"/>
          </a:xfrm>
          <a:custGeom>
            <a:avLst/>
            <a:gdLst/>
            <a:ahLst/>
            <a:cxnLst/>
            <a:rect l="l" t="t" r="r" b="b"/>
            <a:pathLst>
              <a:path w="5772632" h="7193311" extrusionOk="0">
                <a:moveTo>
                  <a:pt x="0" y="0"/>
                </a:moveTo>
                <a:lnTo>
                  <a:pt x="5772632" y="0"/>
                </a:lnTo>
                <a:lnTo>
                  <a:pt x="5772632" y="7193312"/>
                </a:lnTo>
                <a:lnTo>
                  <a:pt x="0" y="7193312"/>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5" name="Google Shape;615;p24"/>
          <p:cNvSpPr/>
          <p:nvPr/>
        </p:nvSpPr>
        <p:spPr>
          <a:xfrm rot="-10799216">
            <a:off x="75980" y="5438005"/>
            <a:ext cx="5177474" cy="3773659"/>
          </a:xfrm>
          <a:custGeom>
            <a:avLst/>
            <a:gdLst/>
            <a:ahLst/>
            <a:cxnLst/>
            <a:rect l="l" t="t" r="r" b="b"/>
            <a:pathLst>
              <a:path w="5148722" h="3578362" extrusionOk="0">
                <a:moveTo>
                  <a:pt x="5148722" y="3578362"/>
                </a:moveTo>
                <a:lnTo>
                  <a:pt x="0" y="3578362"/>
                </a:lnTo>
                <a:lnTo>
                  <a:pt x="0" y="0"/>
                </a:lnTo>
                <a:lnTo>
                  <a:pt x="5148722" y="0"/>
                </a:lnTo>
                <a:lnTo>
                  <a:pt x="5148722" y="3578362"/>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6" name="Google Shape;616;p24"/>
          <p:cNvSpPr txBox="1"/>
          <p:nvPr/>
        </p:nvSpPr>
        <p:spPr>
          <a:xfrm rot="7624">
            <a:off x="537529" y="5699002"/>
            <a:ext cx="4312007" cy="2366207"/>
          </a:xfrm>
          <a:prstGeom prst="rect">
            <a:avLst/>
          </a:prstGeom>
          <a:noFill/>
          <a:ln>
            <a:noFill/>
          </a:ln>
        </p:spPr>
        <p:txBody>
          <a:bodyPr spcFirstLastPara="1" wrap="square" lIns="0" tIns="0" rIns="0" bIns="0" anchor="t" anchorCtr="0">
            <a:spAutoFit/>
          </a:bodyPr>
          <a:lstStyle/>
          <a:p>
            <a:pPr marL="0" marR="0" lvl="0" indent="0" algn="l" rtl="0">
              <a:lnSpc>
                <a:spcPct val="130006"/>
              </a:lnSpc>
              <a:spcBef>
                <a:spcPts val="0"/>
              </a:spcBef>
              <a:spcAft>
                <a:spcPts val="0"/>
              </a:spcAft>
              <a:buNone/>
            </a:pPr>
            <a:r>
              <a:rPr lang="en-GB" sz="2936" b="1">
                <a:solidFill>
                  <a:srgbClr val="000000"/>
                </a:solidFill>
                <a:latin typeface="Open Sans"/>
                <a:ea typeface="Open Sans"/>
                <a:cs typeface="Open Sans"/>
                <a:sym typeface="Open Sans"/>
              </a:rPr>
              <a:t>Rŵan eich tro chi! Allwch chi adrodd y stori am gysylltiad y Guarani gydag ein bwyd ni yng Nghymru? </a:t>
            </a:r>
            <a:endParaRPr/>
          </a:p>
        </p:txBody>
      </p:sp>
      <p:sp>
        <p:nvSpPr>
          <p:cNvPr id="617" name="Google Shape;617;p24"/>
          <p:cNvSpPr/>
          <p:nvPr/>
        </p:nvSpPr>
        <p:spPr>
          <a:xfrm rot="2195837">
            <a:off x="6942736" y="5947485"/>
            <a:ext cx="630064" cy="547464"/>
          </a:xfrm>
          <a:custGeom>
            <a:avLst/>
            <a:gdLst/>
            <a:ahLst/>
            <a:cxnLst/>
            <a:rect l="l" t="t" r="r" b="b"/>
            <a:pathLst>
              <a:path w="630064" h="547464" extrusionOk="0">
                <a:moveTo>
                  <a:pt x="0" y="0"/>
                </a:moveTo>
                <a:lnTo>
                  <a:pt x="630063" y="0"/>
                </a:lnTo>
                <a:lnTo>
                  <a:pt x="630063" y="547463"/>
                </a:lnTo>
                <a:lnTo>
                  <a:pt x="0" y="547463"/>
                </a:lnTo>
                <a:lnTo>
                  <a:pt x="0" y="0"/>
                </a:lnTo>
                <a:close/>
              </a:path>
            </a:pathLst>
          </a:custGeom>
          <a:blipFill rotWithShape="1">
            <a:blip r:embed="rId15" cstate="email">
              <a:alphaModFix/>
              <a:extLst>
                <a:ext uri="{28A0092B-C50C-407E-A947-70E740481C1C}">
                  <a14:useLocalDpi xmlns:a14="http://schemas.microsoft.com/office/drawing/2010/main"/>
                </a:ext>
              </a:extLst>
            </a:blip>
            <a:stretch>
              <a:fillRect t="-2440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25"/>
          <p:cNvSpPr/>
          <p:nvPr/>
        </p:nvSpPr>
        <p:spPr>
          <a:xfrm>
            <a:off x="5083123" y="6168578"/>
            <a:ext cx="3161151" cy="309138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7" name="Google Shape;627;p25"/>
          <p:cNvSpPr/>
          <p:nvPr/>
        </p:nvSpPr>
        <p:spPr>
          <a:xfrm>
            <a:off x="8285154" y="6216388"/>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8" name="Google Shape;628;p25"/>
          <p:cNvSpPr/>
          <p:nvPr/>
        </p:nvSpPr>
        <p:spPr>
          <a:xfrm>
            <a:off x="11391902" y="6194448"/>
            <a:ext cx="3085926" cy="30178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9" name="Google Shape;629;p25"/>
          <p:cNvSpPr/>
          <p:nvPr/>
        </p:nvSpPr>
        <p:spPr>
          <a:xfrm>
            <a:off x="14521073" y="6168732"/>
            <a:ext cx="3063480" cy="299586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0" name="Google Shape;630;p25"/>
          <p:cNvSpPr/>
          <p:nvPr/>
        </p:nvSpPr>
        <p:spPr>
          <a:xfrm>
            <a:off x="673416" y="805343"/>
            <a:ext cx="3299233" cy="3226418"/>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7">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1" name="Google Shape;631;p25"/>
          <p:cNvSpPr/>
          <p:nvPr/>
        </p:nvSpPr>
        <p:spPr>
          <a:xfrm>
            <a:off x="4015314" y="855241"/>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2" name="Google Shape;632;p25"/>
          <p:cNvSpPr/>
          <p:nvPr/>
        </p:nvSpPr>
        <p:spPr>
          <a:xfrm rot="5400000">
            <a:off x="7290658" y="798942"/>
            <a:ext cx="3149639" cy="3220722"/>
          </a:xfrm>
          <a:custGeom>
            <a:avLst/>
            <a:gdLst/>
            <a:ahLst/>
            <a:cxnLst/>
            <a:rect l="l" t="t" r="r" b="b"/>
            <a:pathLst>
              <a:path w="4726940" h="4833620" extrusionOk="0">
                <a:moveTo>
                  <a:pt x="4662170" y="1417320"/>
                </a:moveTo>
                <a:cubicBezTo>
                  <a:pt x="4669790" y="1445260"/>
                  <a:pt x="4679950" y="1466850"/>
                  <a:pt x="4682490" y="1488440"/>
                </a:cubicBezTo>
                <a:cubicBezTo>
                  <a:pt x="4692650" y="1610360"/>
                  <a:pt x="4702810" y="1731010"/>
                  <a:pt x="4711700" y="1852930"/>
                </a:cubicBezTo>
                <a:cubicBezTo>
                  <a:pt x="4715510" y="1915160"/>
                  <a:pt x="4719320" y="1977390"/>
                  <a:pt x="4720590" y="2039620"/>
                </a:cubicBezTo>
                <a:cubicBezTo>
                  <a:pt x="4723130" y="2106930"/>
                  <a:pt x="4726940" y="2174240"/>
                  <a:pt x="4724400" y="2240280"/>
                </a:cubicBezTo>
                <a:cubicBezTo>
                  <a:pt x="4723130" y="2303780"/>
                  <a:pt x="4719320" y="2367280"/>
                  <a:pt x="4707890" y="2428240"/>
                </a:cubicBezTo>
                <a:cubicBezTo>
                  <a:pt x="4693920" y="2506980"/>
                  <a:pt x="4693920" y="2586990"/>
                  <a:pt x="4681220" y="2664460"/>
                </a:cubicBezTo>
                <a:cubicBezTo>
                  <a:pt x="4648200" y="2866390"/>
                  <a:pt x="4657090" y="3072130"/>
                  <a:pt x="4643120" y="3275330"/>
                </a:cubicBezTo>
                <a:cubicBezTo>
                  <a:pt x="4635500" y="3389630"/>
                  <a:pt x="4617720" y="3503930"/>
                  <a:pt x="4602480" y="3618230"/>
                </a:cubicBezTo>
                <a:cubicBezTo>
                  <a:pt x="4585970" y="3747770"/>
                  <a:pt x="4566920" y="3877310"/>
                  <a:pt x="4549140" y="4008120"/>
                </a:cubicBezTo>
                <a:cubicBezTo>
                  <a:pt x="4536440" y="4103370"/>
                  <a:pt x="4523740" y="4199890"/>
                  <a:pt x="4511040" y="4295140"/>
                </a:cubicBezTo>
                <a:cubicBezTo>
                  <a:pt x="4511040" y="4297680"/>
                  <a:pt x="4509770" y="4300220"/>
                  <a:pt x="4509770" y="4302760"/>
                </a:cubicBezTo>
                <a:cubicBezTo>
                  <a:pt x="4475480" y="4382770"/>
                  <a:pt x="4448810" y="4467860"/>
                  <a:pt x="4404360" y="4541520"/>
                </a:cubicBezTo>
                <a:cubicBezTo>
                  <a:pt x="4328160" y="4665980"/>
                  <a:pt x="4206240" y="4719320"/>
                  <a:pt x="4062730" y="4724400"/>
                </a:cubicBezTo>
                <a:cubicBezTo>
                  <a:pt x="4013200" y="4725670"/>
                  <a:pt x="3964940" y="4732020"/>
                  <a:pt x="3915410" y="4732020"/>
                </a:cubicBezTo>
                <a:cubicBezTo>
                  <a:pt x="3846830" y="4730750"/>
                  <a:pt x="3779520" y="4725670"/>
                  <a:pt x="3712210" y="4721860"/>
                </a:cubicBezTo>
                <a:cubicBezTo>
                  <a:pt x="3511550" y="4711700"/>
                  <a:pt x="3310890" y="4706620"/>
                  <a:pt x="3110230" y="4721860"/>
                </a:cubicBezTo>
                <a:cubicBezTo>
                  <a:pt x="2929890" y="4735830"/>
                  <a:pt x="2750820" y="4748530"/>
                  <a:pt x="2570480" y="4762500"/>
                </a:cubicBezTo>
                <a:cubicBezTo>
                  <a:pt x="2454910" y="4771390"/>
                  <a:pt x="2340610" y="4782820"/>
                  <a:pt x="2225040" y="4790440"/>
                </a:cubicBezTo>
                <a:cubicBezTo>
                  <a:pt x="2148840" y="4795520"/>
                  <a:pt x="2071370" y="4794250"/>
                  <a:pt x="1995170" y="4799330"/>
                </a:cubicBezTo>
                <a:cubicBezTo>
                  <a:pt x="1951990" y="4801870"/>
                  <a:pt x="1910080" y="4815840"/>
                  <a:pt x="1866900" y="4817110"/>
                </a:cubicBezTo>
                <a:cubicBezTo>
                  <a:pt x="1762760" y="4822190"/>
                  <a:pt x="1657350" y="4823460"/>
                  <a:pt x="1551940" y="4826000"/>
                </a:cubicBezTo>
                <a:cubicBezTo>
                  <a:pt x="1511300" y="4827270"/>
                  <a:pt x="1470660" y="4833620"/>
                  <a:pt x="1430020" y="4832350"/>
                </a:cubicBezTo>
                <a:cubicBezTo>
                  <a:pt x="1366520" y="4831080"/>
                  <a:pt x="1303020" y="4823460"/>
                  <a:pt x="1239520" y="4822190"/>
                </a:cubicBezTo>
                <a:cubicBezTo>
                  <a:pt x="1165860" y="4820920"/>
                  <a:pt x="1092200" y="4828540"/>
                  <a:pt x="1019810" y="4826000"/>
                </a:cubicBezTo>
                <a:cubicBezTo>
                  <a:pt x="949960" y="4826000"/>
                  <a:pt x="881380" y="4817110"/>
                  <a:pt x="811530" y="4808220"/>
                </a:cubicBezTo>
                <a:cubicBezTo>
                  <a:pt x="787400" y="4805680"/>
                  <a:pt x="765810" y="4787900"/>
                  <a:pt x="741680" y="4782820"/>
                </a:cubicBezTo>
                <a:cubicBezTo>
                  <a:pt x="622300" y="4761230"/>
                  <a:pt x="502920" y="4738370"/>
                  <a:pt x="392430" y="4682490"/>
                </a:cubicBezTo>
                <a:cubicBezTo>
                  <a:pt x="368300" y="4669790"/>
                  <a:pt x="346710" y="4649470"/>
                  <a:pt x="327660" y="4630420"/>
                </a:cubicBezTo>
                <a:cubicBezTo>
                  <a:pt x="321310" y="4624070"/>
                  <a:pt x="325120" y="4608830"/>
                  <a:pt x="325120" y="4605020"/>
                </a:cubicBezTo>
                <a:cubicBezTo>
                  <a:pt x="308610" y="4596130"/>
                  <a:pt x="292100" y="4591050"/>
                  <a:pt x="284480" y="4580890"/>
                </a:cubicBezTo>
                <a:cubicBezTo>
                  <a:pt x="242570" y="4526280"/>
                  <a:pt x="212090" y="4469130"/>
                  <a:pt x="204470" y="4398010"/>
                </a:cubicBezTo>
                <a:cubicBezTo>
                  <a:pt x="198120" y="4344670"/>
                  <a:pt x="175260" y="4292600"/>
                  <a:pt x="162560" y="4239260"/>
                </a:cubicBezTo>
                <a:cubicBezTo>
                  <a:pt x="147320" y="4174490"/>
                  <a:pt x="129540" y="4109720"/>
                  <a:pt x="120650" y="4042410"/>
                </a:cubicBezTo>
                <a:cubicBezTo>
                  <a:pt x="113030" y="3981450"/>
                  <a:pt x="96520" y="3923030"/>
                  <a:pt x="91440" y="3860800"/>
                </a:cubicBezTo>
                <a:cubicBezTo>
                  <a:pt x="86360" y="3797300"/>
                  <a:pt x="71120" y="3733800"/>
                  <a:pt x="66040" y="3669030"/>
                </a:cubicBezTo>
                <a:cubicBezTo>
                  <a:pt x="53340" y="3493770"/>
                  <a:pt x="44450" y="3317240"/>
                  <a:pt x="34290" y="3141980"/>
                </a:cubicBezTo>
                <a:cubicBezTo>
                  <a:pt x="31750" y="3098800"/>
                  <a:pt x="34290" y="3055620"/>
                  <a:pt x="35560" y="3012440"/>
                </a:cubicBezTo>
                <a:cubicBezTo>
                  <a:pt x="36830" y="2990850"/>
                  <a:pt x="41910" y="2969260"/>
                  <a:pt x="44450" y="2946400"/>
                </a:cubicBezTo>
                <a:cubicBezTo>
                  <a:pt x="45720" y="2936240"/>
                  <a:pt x="41910" y="2926080"/>
                  <a:pt x="41910" y="2915920"/>
                </a:cubicBezTo>
                <a:cubicBezTo>
                  <a:pt x="41910" y="2885440"/>
                  <a:pt x="41910" y="2853690"/>
                  <a:pt x="40640" y="2823210"/>
                </a:cubicBezTo>
                <a:cubicBezTo>
                  <a:pt x="38100" y="2764790"/>
                  <a:pt x="31750" y="2705100"/>
                  <a:pt x="31750" y="2646680"/>
                </a:cubicBezTo>
                <a:cubicBezTo>
                  <a:pt x="31750" y="2589530"/>
                  <a:pt x="35560" y="2532380"/>
                  <a:pt x="38100" y="2475230"/>
                </a:cubicBezTo>
                <a:lnTo>
                  <a:pt x="38100" y="2429510"/>
                </a:lnTo>
                <a:cubicBezTo>
                  <a:pt x="35560" y="2359660"/>
                  <a:pt x="35560" y="2291080"/>
                  <a:pt x="31750" y="2221230"/>
                </a:cubicBezTo>
                <a:cubicBezTo>
                  <a:pt x="27940" y="2153920"/>
                  <a:pt x="19050" y="2087880"/>
                  <a:pt x="15240" y="2020570"/>
                </a:cubicBezTo>
                <a:cubicBezTo>
                  <a:pt x="12700" y="1988820"/>
                  <a:pt x="12700" y="1955800"/>
                  <a:pt x="19050" y="1924050"/>
                </a:cubicBezTo>
                <a:cubicBezTo>
                  <a:pt x="27940" y="1875790"/>
                  <a:pt x="33020" y="1830070"/>
                  <a:pt x="19050" y="1781810"/>
                </a:cubicBezTo>
                <a:cubicBezTo>
                  <a:pt x="13970" y="1764030"/>
                  <a:pt x="22860" y="1741170"/>
                  <a:pt x="25400" y="1720850"/>
                </a:cubicBezTo>
                <a:cubicBezTo>
                  <a:pt x="26670" y="1711960"/>
                  <a:pt x="29210" y="1701800"/>
                  <a:pt x="25400" y="1696720"/>
                </a:cubicBezTo>
                <a:cubicBezTo>
                  <a:pt x="0" y="1662430"/>
                  <a:pt x="6350" y="1630680"/>
                  <a:pt x="27940" y="1597660"/>
                </a:cubicBezTo>
                <a:cubicBezTo>
                  <a:pt x="30480" y="1593850"/>
                  <a:pt x="24130" y="1583690"/>
                  <a:pt x="24130" y="1576070"/>
                </a:cubicBezTo>
                <a:cubicBezTo>
                  <a:pt x="24130" y="1545590"/>
                  <a:pt x="24130" y="1515110"/>
                  <a:pt x="25400" y="1483360"/>
                </a:cubicBezTo>
                <a:cubicBezTo>
                  <a:pt x="26670" y="1460500"/>
                  <a:pt x="34290" y="1438910"/>
                  <a:pt x="36830" y="1416050"/>
                </a:cubicBezTo>
                <a:cubicBezTo>
                  <a:pt x="43180" y="1366520"/>
                  <a:pt x="53340" y="1315720"/>
                  <a:pt x="53340" y="1264920"/>
                </a:cubicBezTo>
                <a:cubicBezTo>
                  <a:pt x="54610" y="1169670"/>
                  <a:pt x="58420" y="1074420"/>
                  <a:pt x="78740" y="980440"/>
                </a:cubicBezTo>
                <a:cubicBezTo>
                  <a:pt x="97790" y="892810"/>
                  <a:pt x="97790" y="802640"/>
                  <a:pt x="113030" y="713740"/>
                </a:cubicBezTo>
                <a:cubicBezTo>
                  <a:pt x="121920" y="660400"/>
                  <a:pt x="138430" y="605790"/>
                  <a:pt x="165100" y="560070"/>
                </a:cubicBezTo>
                <a:cubicBezTo>
                  <a:pt x="193040" y="510540"/>
                  <a:pt x="238760" y="472440"/>
                  <a:pt x="276860" y="427990"/>
                </a:cubicBezTo>
                <a:cubicBezTo>
                  <a:pt x="290830" y="411480"/>
                  <a:pt x="300990" y="387350"/>
                  <a:pt x="318770" y="375920"/>
                </a:cubicBezTo>
                <a:cubicBezTo>
                  <a:pt x="367030" y="342900"/>
                  <a:pt x="417830" y="313690"/>
                  <a:pt x="468630" y="284480"/>
                </a:cubicBezTo>
                <a:cubicBezTo>
                  <a:pt x="505460" y="262890"/>
                  <a:pt x="543560" y="241300"/>
                  <a:pt x="581660" y="224790"/>
                </a:cubicBezTo>
                <a:cubicBezTo>
                  <a:pt x="626110" y="207010"/>
                  <a:pt x="671830" y="193040"/>
                  <a:pt x="718820" y="179070"/>
                </a:cubicBezTo>
                <a:cubicBezTo>
                  <a:pt x="792480" y="157480"/>
                  <a:pt x="866140" y="132080"/>
                  <a:pt x="942340" y="118110"/>
                </a:cubicBezTo>
                <a:cubicBezTo>
                  <a:pt x="1049020" y="97790"/>
                  <a:pt x="1158240" y="87630"/>
                  <a:pt x="1266190" y="72390"/>
                </a:cubicBezTo>
                <a:cubicBezTo>
                  <a:pt x="1301750" y="67310"/>
                  <a:pt x="1337310" y="60960"/>
                  <a:pt x="1372870" y="58420"/>
                </a:cubicBezTo>
                <a:cubicBezTo>
                  <a:pt x="1474470" y="50800"/>
                  <a:pt x="1574800" y="45720"/>
                  <a:pt x="1676400" y="39370"/>
                </a:cubicBezTo>
                <a:cubicBezTo>
                  <a:pt x="1802130" y="30480"/>
                  <a:pt x="1926590" y="17780"/>
                  <a:pt x="2052320" y="11430"/>
                </a:cubicBezTo>
                <a:cubicBezTo>
                  <a:pt x="2172970" y="5080"/>
                  <a:pt x="2294890" y="0"/>
                  <a:pt x="2416810" y="2540"/>
                </a:cubicBezTo>
                <a:cubicBezTo>
                  <a:pt x="2620010" y="6350"/>
                  <a:pt x="2821940" y="16510"/>
                  <a:pt x="3025140" y="26670"/>
                </a:cubicBezTo>
                <a:cubicBezTo>
                  <a:pt x="3150870" y="33020"/>
                  <a:pt x="3275330" y="41910"/>
                  <a:pt x="3399790" y="54610"/>
                </a:cubicBezTo>
                <a:cubicBezTo>
                  <a:pt x="3524250" y="67310"/>
                  <a:pt x="3647440" y="86360"/>
                  <a:pt x="3771900" y="100330"/>
                </a:cubicBezTo>
                <a:cubicBezTo>
                  <a:pt x="3858260" y="110490"/>
                  <a:pt x="3944620" y="113030"/>
                  <a:pt x="4029710" y="124460"/>
                </a:cubicBezTo>
                <a:cubicBezTo>
                  <a:pt x="4107180" y="134620"/>
                  <a:pt x="4175760" y="172720"/>
                  <a:pt x="4232910" y="223520"/>
                </a:cubicBezTo>
                <a:cubicBezTo>
                  <a:pt x="4281170" y="265430"/>
                  <a:pt x="4335780" y="298450"/>
                  <a:pt x="4382770" y="341630"/>
                </a:cubicBezTo>
                <a:cubicBezTo>
                  <a:pt x="4424680" y="379730"/>
                  <a:pt x="4466590" y="421640"/>
                  <a:pt x="4467860" y="487680"/>
                </a:cubicBezTo>
                <a:cubicBezTo>
                  <a:pt x="4467860" y="502920"/>
                  <a:pt x="4483100" y="516890"/>
                  <a:pt x="4490720" y="532130"/>
                </a:cubicBezTo>
                <a:cubicBezTo>
                  <a:pt x="4518660" y="596900"/>
                  <a:pt x="4542790" y="664210"/>
                  <a:pt x="4573270" y="727710"/>
                </a:cubicBezTo>
                <a:cubicBezTo>
                  <a:pt x="4629150" y="844550"/>
                  <a:pt x="4638040" y="970280"/>
                  <a:pt x="4643120" y="1096010"/>
                </a:cubicBezTo>
                <a:cubicBezTo>
                  <a:pt x="4645660" y="1144270"/>
                  <a:pt x="4641850" y="1193800"/>
                  <a:pt x="4645660" y="1242060"/>
                </a:cubicBezTo>
                <a:cubicBezTo>
                  <a:pt x="4646930" y="1266190"/>
                  <a:pt x="4658360" y="1289050"/>
                  <a:pt x="4663440" y="1311910"/>
                </a:cubicBezTo>
                <a:cubicBezTo>
                  <a:pt x="4665980" y="1322070"/>
                  <a:pt x="4664710" y="1332230"/>
                  <a:pt x="4665980" y="1343660"/>
                </a:cubicBezTo>
                <a:cubicBezTo>
                  <a:pt x="4667250" y="1358900"/>
                  <a:pt x="4671060" y="1374140"/>
                  <a:pt x="4669790" y="1389380"/>
                </a:cubicBezTo>
                <a:cubicBezTo>
                  <a:pt x="4667250" y="1404620"/>
                  <a:pt x="4662170" y="1414780"/>
                  <a:pt x="4662170" y="1417320"/>
                </a:cubicBezTo>
                <a:close/>
              </a:path>
            </a:pathLst>
          </a:custGeom>
          <a:blipFill rotWithShape="1">
            <a:blip r:embed="rId9">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3" name="Google Shape;633;p25"/>
          <p:cNvSpPr/>
          <p:nvPr/>
        </p:nvSpPr>
        <p:spPr>
          <a:xfrm>
            <a:off x="10523623" y="805504"/>
            <a:ext cx="3197295" cy="3126730"/>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4" name="Google Shape;634;p25"/>
          <p:cNvSpPr/>
          <p:nvPr/>
        </p:nvSpPr>
        <p:spPr>
          <a:xfrm rot="-6095590" flipH="1">
            <a:off x="365311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5" name="Google Shape;635;p25"/>
          <p:cNvSpPr/>
          <p:nvPr/>
        </p:nvSpPr>
        <p:spPr>
          <a:xfrm rot="-4219696" flipH="1">
            <a:off x="7817697" y="2866405"/>
            <a:ext cx="4446029" cy="4554191"/>
          </a:xfrm>
          <a:custGeom>
            <a:avLst/>
            <a:gdLst/>
            <a:ahLst/>
            <a:cxnLst/>
            <a:rect l="l" t="t" r="r" b="b"/>
            <a:pathLst>
              <a:path w="4446029" h="4554191" extrusionOk="0">
                <a:moveTo>
                  <a:pt x="0" y="4554190"/>
                </a:moveTo>
                <a:lnTo>
                  <a:pt x="4446029" y="4554190"/>
                </a:lnTo>
                <a:lnTo>
                  <a:pt x="4446029" y="0"/>
                </a:lnTo>
                <a:lnTo>
                  <a:pt x="0" y="0"/>
                </a:lnTo>
                <a:lnTo>
                  <a:pt x="0" y="455419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6" name="Google Shape;636;p25"/>
          <p:cNvSpPr/>
          <p:nvPr/>
        </p:nvSpPr>
        <p:spPr>
          <a:xfrm rot="-6095590" flipH="1">
            <a:off x="6789582"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7" name="Google Shape;637;p25"/>
          <p:cNvSpPr/>
          <p:nvPr/>
        </p:nvSpPr>
        <p:spPr>
          <a:xfrm rot="-6095590" flipH="1">
            <a:off x="10161421" y="-510282"/>
            <a:ext cx="724404" cy="2165338"/>
          </a:xfrm>
          <a:custGeom>
            <a:avLst/>
            <a:gdLst/>
            <a:ahLst/>
            <a:cxnLst/>
            <a:rect l="l" t="t" r="r" b="b"/>
            <a:pathLst>
              <a:path w="724404" h="2165338" extrusionOk="0">
                <a:moveTo>
                  <a:pt x="724404" y="0"/>
                </a:moveTo>
                <a:lnTo>
                  <a:pt x="0" y="0"/>
                </a:lnTo>
                <a:lnTo>
                  <a:pt x="0" y="2165338"/>
                </a:lnTo>
                <a:lnTo>
                  <a:pt x="724404" y="2165338"/>
                </a:lnTo>
                <a:lnTo>
                  <a:pt x="724404"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8" name="Google Shape;638;p25"/>
          <p:cNvSpPr/>
          <p:nvPr/>
        </p:nvSpPr>
        <p:spPr>
          <a:xfrm rot="-5236766">
            <a:off x="7683157"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9" name="Google Shape;639;p25"/>
          <p:cNvSpPr/>
          <p:nvPr/>
        </p:nvSpPr>
        <p:spPr>
          <a:xfrm rot="-5236766">
            <a:off x="11018811"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0" name="Google Shape;640;p25"/>
          <p:cNvSpPr/>
          <p:nvPr/>
        </p:nvSpPr>
        <p:spPr>
          <a:xfrm rot="-5236766">
            <a:off x="14112383" y="8400065"/>
            <a:ext cx="724404" cy="2165338"/>
          </a:xfrm>
          <a:custGeom>
            <a:avLst/>
            <a:gdLst/>
            <a:ahLst/>
            <a:cxnLst/>
            <a:rect l="l" t="t" r="r" b="b"/>
            <a:pathLst>
              <a:path w="724404" h="2165338" extrusionOk="0">
                <a:moveTo>
                  <a:pt x="0" y="0"/>
                </a:moveTo>
                <a:lnTo>
                  <a:pt x="724404" y="0"/>
                </a:lnTo>
                <a:lnTo>
                  <a:pt x="724404" y="2165338"/>
                </a:lnTo>
                <a:lnTo>
                  <a:pt x="0" y="2165338"/>
                </a:lnTo>
                <a:lnTo>
                  <a:pt x="0" y="0"/>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1" name="Google Shape;641;p25"/>
          <p:cNvSpPr/>
          <p:nvPr/>
        </p:nvSpPr>
        <p:spPr>
          <a:xfrm>
            <a:off x="-883119" y="4969299"/>
            <a:ext cx="5772632" cy="7193311"/>
          </a:xfrm>
          <a:custGeom>
            <a:avLst/>
            <a:gdLst/>
            <a:ahLst/>
            <a:cxnLst/>
            <a:rect l="l" t="t" r="r" b="b"/>
            <a:pathLst>
              <a:path w="5772632" h="7193311" extrusionOk="0">
                <a:moveTo>
                  <a:pt x="0" y="0"/>
                </a:moveTo>
                <a:lnTo>
                  <a:pt x="5772632" y="0"/>
                </a:lnTo>
                <a:lnTo>
                  <a:pt x="5772632" y="7193312"/>
                </a:lnTo>
                <a:lnTo>
                  <a:pt x="0" y="7193312"/>
                </a:lnTo>
                <a:lnTo>
                  <a:pt x="0" y="0"/>
                </a:lnTo>
                <a:close/>
              </a:path>
            </a:pathLst>
          </a:custGeom>
          <a:blipFill rotWithShape="1">
            <a:blip r:embed="rId1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2" name="Google Shape;642;p25"/>
          <p:cNvSpPr/>
          <p:nvPr/>
        </p:nvSpPr>
        <p:spPr>
          <a:xfrm rot="-10799216">
            <a:off x="119139" y="5490603"/>
            <a:ext cx="5148722" cy="3578362"/>
          </a:xfrm>
          <a:custGeom>
            <a:avLst/>
            <a:gdLst/>
            <a:ahLst/>
            <a:cxnLst/>
            <a:rect l="l" t="t" r="r" b="b"/>
            <a:pathLst>
              <a:path w="5148722" h="3578362" extrusionOk="0">
                <a:moveTo>
                  <a:pt x="5148722" y="3578362"/>
                </a:moveTo>
                <a:lnTo>
                  <a:pt x="0" y="3578362"/>
                </a:lnTo>
                <a:lnTo>
                  <a:pt x="0" y="0"/>
                </a:lnTo>
                <a:lnTo>
                  <a:pt x="5148722" y="0"/>
                </a:lnTo>
                <a:lnTo>
                  <a:pt x="5148722" y="3578362"/>
                </a:ln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3" name="Google Shape;643;p25"/>
          <p:cNvSpPr txBox="1"/>
          <p:nvPr/>
        </p:nvSpPr>
        <p:spPr>
          <a:xfrm rot="7624">
            <a:off x="733712" y="5867861"/>
            <a:ext cx="4034994" cy="1891223"/>
          </a:xfrm>
          <a:prstGeom prst="rect">
            <a:avLst/>
          </a:prstGeom>
          <a:noFill/>
          <a:ln>
            <a:noFill/>
          </a:ln>
        </p:spPr>
        <p:txBody>
          <a:bodyPr spcFirstLastPara="1" wrap="square" lIns="0" tIns="0" rIns="0" bIns="0" anchor="t" anchorCtr="0">
            <a:spAutoFit/>
          </a:bodyPr>
          <a:lstStyle/>
          <a:p>
            <a:pPr marL="0" marR="0" lvl="0" indent="0" algn="l" rtl="0">
              <a:lnSpc>
                <a:spcPct val="130006"/>
              </a:lnSpc>
              <a:spcBef>
                <a:spcPts val="0"/>
              </a:spcBef>
              <a:spcAft>
                <a:spcPts val="0"/>
              </a:spcAft>
              <a:buNone/>
            </a:pPr>
            <a:r>
              <a:rPr lang="en-GB" sz="2936" b="1">
                <a:solidFill>
                  <a:srgbClr val="000000"/>
                </a:solidFill>
                <a:latin typeface="Open Sans"/>
                <a:ea typeface="Open Sans"/>
                <a:cs typeface="Open Sans"/>
                <a:sym typeface="Open Sans"/>
              </a:rPr>
              <a:t>Da iawn! Tro yma mae’r diweddglo wedi newid - beth ydi’r stori rŵan?  </a:t>
            </a:r>
            <a:endParaRPr/>
          </a:p>
        </p:txBody>
      </p:sp>
      <p:sp>
        <p:nvSpPr>
          <p:cNvPr id="644" name="Google Shape;644;p25"/>
          <p:cNvSpPr/>
          <p:nvPr/>
        </p:nvSpPr>
        <p:spPr>
          <a:xfrm rot="2195837">
            <a:off x="6942736" y="5947485"/>
            <a:ext cx="630064" cy="547464"/>
          </a:xfrm>
          <a:custGeom>
            <a:avLst/>
            <a:gdLst/>
            <a:ahLst/>
            <a:cxnLst/>
            <a:rect l="l" t="t" r="r" b="b"/>
            <a:pathLst>
              <a:path w="630064" h="547464" extrusionOk="0">
                <a:moveTo>
                  <a:pt x="0" y="0"/>
                </a:moveTo>
                <a:lnTo>
                  <a:pt x="630063" y="0"/>
                </a:lnTo>
                <a:lnTo>
                  <a:pt x="630063" y="547463"/>
                </a:lnTo>
                <a:lnTo>
                  <a:pt x="0" y="547463"/>
                </a:lnTo>
                <a:lnTo>
                  <a:pt x="0" y="0"/>
                </a:lnTo>
                <a:close/>
              </a:path>
            </a:pathLst>
          </a:custGeom>
          <a:blipFill rotWithShape="1">
            <a:blip r:embed="rId15" cstate="email">
              <a:alphaModFix/>
              <a:extLst>
                <a:ext uri="{28A0092B-C50C-407E-A947-70E740481C1C}">
                  <a14:useLocalDpi xmlns:a14="http://schemas.microsoft.com/office/drawing/2010/main"/>
                </a:ext>
              </a:extLst>
            </a:blip>
            <a:stretch>
              <a:fillRect t="-244009"/>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26"/>
          <p:cNvSpPr/>
          <p:nvPr/>
        </p:nvSpPr>
        <p:spPr>
          <a:xfrm>
            <a:off x="399495" y="262756"/>
            <a:ext cx="16986108" cy="1909895"/>
          </a:xfrm>
          <a:custGeom>
            <a:avLst/>
            <a:gdLst/>
            <a:ahLst/>
            <a:cxnLst/>
            <a:rect l="l" t="t" r="r" b="b"/>
            <a:pathLst>
              <a:path w="16986108" h="1909895" extrusionOk="0">
                <a:moveTo>
                  <a:pt x="0" y="0"/>
                </a:moveTo>
                <a:lnTo>
                  <a:pt x="16986109" y="0"/>
                </a:lnTo>
                <a:lnTo>
                  <a:pt x="16986109" y="1909895"/>
                </a:lnTo>
                <a:lnTo>
                  <a:pt x="0" y="1909895"/>
                </a:lnTo>
                <a:lnTo>
                  <a:pt x="0" y="0"/>
                </a:lnTo>
                <a:close/>
              </a:path>
            </a:pathLst>
          </a:custGeom>
          <a:blipFill rotWithShape="1">
            <a:blip r:embed="rId3">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4" name="Google Shape;654;p26"/>
          <p:cNvSpPr txBox="1"/>
          <p:nvPr/>
        </p:nvSpPr>
        <p:spPr>
          <a:xfrm>
            <a:off x="992161" y="-259765"/>
            <a:ext cx="16267139" cy="1757553"/>
          </a:xfrm>
          <a:prstGeom prst="rect">
            <a:avLst/>
          </a:prstGeom>
          <a:noFill/>
          <a:ln>
            <a:noFill/>
          </a:ln>
        </p:spPr>
        <p:txBody>
          <a:bodyPr spcFirstLastPara="1" wrap="square" lIns="0" tIns="0" rIns="0" bIns="0" anchor="t" anchorCtr="0">
            <a:spAutoFit/>
          </a:bodyPr>
          <a:lstStyle/>
          <a:p>
            <a:pPr marL="0" marR="0" lvl="0" indent="0" algn="ctr" rtl="0">
              <a:lnSpc>
                <a:spcPct val="424222"/>
              </a:lnSpc>
              <a:spcBef>
                <a:spcPts val="0"/>
              </a:spcBef>
              <a:spcAft>
                <a:spcPts val="0"/>
              </a:spcAft>
              <a:buNone/>
            </a:pPr>
            <a:endParaRPr sz="1800">
              <a:solidFill>
                <a:schemeClr val="dk1"/>
              </a:solidFill>
              <a:latin typeface="Calibri"/>
              <a:ea typeface="Calibri"/>
              <a:cs typeface="Calibri"/>
              <a:sym typeface="Calibri"/>
            </a:endParaRPr>
          </a:p>
          <a:p>
            <a:pPr marL="0" marR="0" lvl="0" indent="0" algn="ctr" rtl="0">
              <a:lnSpc>
                <a:spcPct val="140000"/>
              </a:lnSpc>
              <a:spcBef>
                <a:spcPts val="0"/>
              </a:spcBef>
              <a:spcAft>
                <a:spcPts val="0"/>
              </a:spcAft>
              <a:buNone/>
            </a:pPr>
            <a:r>
              <a:rPr lang="en-GB" sz="4655" b="1">
                <a:solidFill>
                  <a:srgbClr val="044737"/>
                </a:solidFill>
                <a:latin typeface="Tahoma"/>
                <a:ea typeface="Tahoma"/>
                <a:cs typeface="Tahoma"/>
                <a:sym typeface="Tahoma"/>
              </a:rPr>
              <a:t>Her: Esboniwch y cyswllt heb gliwiau!</a:t>
            </a:r>
            <a:endParaRPr/>
          </a:p>
        </p:txBody>
      </p:sp>
      <p:sp>
        <p:nvSpPr>
          <p:cNvPr id="655" name="Google Shape;655;p26"/>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6" name="Google Shape;656;p26"/>
          <p:cNvSpPr/>
          <p:nvPr/>
        </p:nvSpPr>
        <p:spPr>
          <a:xfrm rot="-4909830">
            <a:off x="8227642" y="6536850"/>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7" name="Google Shape;657;p26"/>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8" name="Google Shape;658;p26"/>
          <p:cNvSpPr/>
          <p:nvPr/>
        </p:nvSpPr>
        <p:spPr>
          <a:xfrm>
            <a:off x="6090236" y="2182836"/>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27"/>
          <p:cNvSpPr/>
          <p:nvPr/>
        </p:nvSpPr>
        <p:spPr>
          <a:xfrm>
            <a:off x="399495" y="262756"/>
            <a:ext cx="16986108" cy="1909895"/>
          </a:xfrm>
          <a:custGeom>
            <a:avLst/>
            <a:gdLst/>
            <a:ahLst/>
            <a:cxnLst/>
            <a:rect l="l" t="t" r="r" b="b"/>
            <a:pathLst>
              <a:path w="16986108" h="1909895" extrusionOk="0">
                <a:moveTo>
                  <a:pt x="0" y="0"/>
                </a:moveTo>
                <a:lnTo>
                  <a:pt x="16986109" y="0"/>
                </a:lnTo>
                <a:lnTo>
                  <a:pt x="16986109" y="1909895"/>
                </a:lnTo>
                <a:lnTo>
                  <a:pt x="0" y="1909895"/>
                </a:lnTo>
                <a:lnTo>
                  <a:pt x="0" y="0"/>
                </a:lnTo>
                <a:close/>
              </a:path>
            </a:pathLst>
          </a:custGeom>
          <a:blipFill rotWithShape="1">
            <a:blip r:embed="rId3">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8" name="Google Shape;668;p27"/>
          <p:cNvSpPr/>
          <p:nvPr/>
        </p:nvSpPr>
        <p:spPr>
          <a:xfrm>
            <a:off x="399495"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9" name="Google Shape;669;p27"/>
          <p:cNvSpPr/>
          <p:nvPr/>
        </p:nvSpPr>
        <p:spPr>
          <a:xfrm rot="-4909830">
            <a:off x="8227642" y="6536850"/>
            <a:ext cx="1329816" cy="3974993"/>
          </a:xfrm>
          <a:custGeom>
            <a:avLst/>
            <a:gdLst/>
            <a:ahLst/>
            <a:cxnLst/>
            <a:rect l="l" t="t" r="r" b="b"/>
            <a:pathLst>
              <a:path w="1329816" h="3974993" extrusionOk="0">
                <a:moveTo>
                  <a:pt x="0" y="0"/>
                </a:moveTo>
                <a:lnTo>
                  <a:pt x="1329816" y="0"/>
                </a:lnTo>
                <a:lnTo>
                  <a:pt x="1329816" y="3974993"/>
                </a:lnTo>
                <a:lnTo>
                  <a:pt x="0" y="397499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0" name="Google Shape;670;p27"/>
          <p:cNvSpPr/>
          <p:nvPr/>
        </p:nvSpPr>
        <p:spPr>
          <a:xfrm>
            <a:off x="11087712" y="2736703"/>
            <a:ext cx="6306930" cy="616773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1" name="Google Shape;671;p27"/>
          <p:cNvSpPr/>
          <p:nvPr/>
        </p:nvSpPr>
        <p:spPr>
          <a:xfrm>
            <a:off x="6090236" y="2182836"/>
            <a:ext cx="5604628" cy="2802314"/>
          </a:xfrm>
          <a:custGeom>
            <a:avLst/>
            <a:gdLst/>
            <a:ahLst/>
            <a:cxnLst/>
            <a:rect l="l" t="t" r="r" b="b"/>
            <a:pathLst>
              <a:path w="5604628" h="2802314" extrusionOk="0">
                <a:moveTo>
                  <a:pt x="0" y="0"/>
                </a:moveTo>
                <a:lnTo>
                  <a:pt x="5604628" y="0"/>
                </a:lnTo>
                <a:lnTo>
                  <a:pt x="5604628" y="2802314"/>
                </a:lnTo>
                <a:lnTo>
                  <a:pt x="0" y="2802314"/>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72" name="Google Shape;672;p27"/>
          <p:cNvSpPr txBox="1"/>
          <p:nvPr/>
        </p:nvSpPr>
        <p:spPr>
          <a:xfrm>
            <a:off x="992161" y="771997"/>
            <a:ext cx="16267139" cy="79616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4655" b="1">
                <a:solidFill>
                  <a:srgbClr val="044737"/>
                </a:solidFill>
                <a:latin typeface="Tahoma"/>
                <a:ea typeface="Tahoma"/>
                <a:cs typeface="Tahoma"/>
                <a:sym typeface="Tahoma"/>
              </a:rPr>
              <a:t>Da iawn! Beth am geisio’r un yma?</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AD02C"/>
        </a:solidFill>
        <a:effectLst/>
      </p:bgPr>
    </p:bg>
    <p:spTree>
      <p:nvGrpSpPr>
        <p:cNvPr id="1" name="Shape 680"/>
        <p:cNvGrpSpPr/>
        <p:nvPr/>
      </p:nvGrpSpPr>
      <p:grpSpPr>
        <a:xfrm>
          <a:off x="0" y="0"/>
          <a:ext cx="0" cy="0"/>
          <a:chOff x="0" y="0"/>
          <a:chExt cx="0" cy="0"/>
        </a:xfrm>
      </p:grpSpPr>
      <p:sp>
        <p:nvSpPr>
          <p:cNvPr id="681" name="Google Shape;681;p28"/>
          <p:cNvSpPr/>
          <p:nvPr/>
        </p:nvSpPr>
        <p:spPr>
          <a:xfrm>
            <a:off x="9379231" y="4545930"/>
            <a:ext cx="8501241" cy="3387713"/>
          </a:xfrm>
          <a:custGeom>
            <a:avLst/>
            <a:gdLst/>
            <a:ahLst/>
            <a:cxnLst/>
            <a:rect l="l" t="t" r="r" b="b"/>
            <a:pathLst>
              <a:path w="8501241" h="3387713" extrusionOk="0">
                <a:moveTo>
                  <a:pt x="0" y="0"/>
                </a:moveTo>
                <a:lnTo>
                  <a:pt x="8501242" y="0"/>
                </a:lnTo>
                <a:lnTo>
                  <a:pt x="8501242" y="3387713"/>
                </a:lnTo>
                <a:lnTo>
                  <a:pt x="0" y="33877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2" name="Google Shape;682;p28"/>
          <p:cNvSpPr/>
          <p:nvPr/>
        </p:nvSpPr>
        <p:spPr>
          <a:xfrm>
            <a:off x="-684432" y="4456101"/>
            <a:ext cx="9376907" cy="3736662"/>
          </a:xfrm>
          <a:custGeom>
            <a:avLst/>
            <a:gdLst/>
            <a:ahLst/>
            <a:cxnLst/>
            <a:rect l="l" t="t" r="r" b="b"/>
            <a:pathLst>
              <a:path w="9376907" h="3736662" extrusionOk="0">
                <a:moveTo>
                  <a:pt x="0" y="0"/>
                </a:moveTo>
                <a:lnTo>
                  <a:pt x="9376907" y="0"/>
                </a:lnTo>
                <a:lnTo>
                  <a:pt x="9376907" y="3736662"/>
                </a:lnTo>
                <a:lnTo>
                  <a:pt x="0" y="373666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3" name="Google Shape;683;p28"/>
          <p:cNvSpPr/>
          <p:nvPr/>
        </p:nvSpPr>
        <p:spPr>
          <a:xfrm rot="-178532">
            <a:off x="1419860" y="-113189"/>
            <a:ext cx="9026839" cy="12076039"/>
          </a:xfrm>
          <a:custGeom>
            <a:avLst/>
            <a:gdLst/>
            <a:ahLst/>
            <a:cxnLst/>
            <a:rect l="l" t="t" r="r" b="b"/>
            <a:pathLst>
              <a:path w="9026839" h="12076039" extrusionOk="0">
                <a:moveTo>
                  <a:pt x="0" y="0"/>
                </a:moveTo>
                <a:lnTo>
                  <a:pt x="9026839" y="0"/>
                </a:lnTo>
                <a:lnTo>
                  <a:pt x="9026839" y="12076039"/>
                </a:lnTo>
                <a:lnTo>
                  <a:pt x="0" y="12076039"/>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4" name="Google Shape;684;p28"/>
          <p:cNvSpPr txBox="1"/>
          <p:nvPr/>
        </p:nvSpPr>
        <p:spPr>
          <a:xfrm rot="-178532">
            <a:off x="2027918" y="2045977"/>
            <a:ext cx="7157710" cy="1166923"/>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None/>
            </a:pPr>
            <a:r>
              <a:rPr lang="en-GB" sz="3406" b="1">
                <a:solidFill>
                  <a:srgbClr val="044737"/>
                </a:solidFill>
                <a:latin typeface="Tahoma"/>
                <a:ea typeface="Tahoma"/>
                <a:cs typeface="Tahoma"/>
                <a:sym typeface="Tahoma"/>
              </a:rPr>
              <a:t>Beth allwn ni ei wneud yng Nghymru i helpu?</a:t>
            </a:r>
            <a:endParaRPr/>
          </a:p>
        </p:txBody>
      </p:sp>
      <p:sp>
        <p:nvSpPr>
          <p:cNvPr id="685" name="Google Shape;685;p28"/>
          <p:cNvSpPr/>
          <p:nvPr/>
        </p:nvSpPr>
        <p:spPr>
          <a:xfrm rot="-177094">
            <a:off x="2136414" y="3869763"/>
            <a:ext cx="498548" cy="735124"/>
          </a:xfrm>
          <a:custGeom>
            <a:avLst/>
            <a:gdLst/>
            <a:ahLst/>
            <a:cxnLst/>
            <a:rect l="l" t="t" r="r" b="b"/>
            <a:pathLst>
              <a:path w="498548" h="735124" extrusionOk="0">
                <a:moveTo>
                  <a:pt x="0" y="0"/>
                </a:moveTo>
                <a:lnTo>
                  <a:pt x="498547" y="0"/>
                </a:lnTo>
                <a:lnTo>
                  <a:pt x="498547" y="735123"/>
                </a:lnTo>
                <a:lnTo>
                  <a:pt x="0" y="735123"/>
                </a:lnTo>
                <a:lnTo>
                  <a:pt x="0" y="0"/>
                </a:lnTo>
                <a:close/>
              </a:path>
            </a:pathLst>
          </a:custGeom>
          <a:blipFill rotWithShape="1">
            <a:blip r:embed="rId5"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28"/>
          <p:cNvSpPr txBox="1"/>
          <p:nvPr/>
        </p:nvSpPr>
        <p:spPr>
          <a:xfrm rot="-181203">
            <a:off x="2941608" y="3620474"/>
            <a:ext cx="6272989" cy="87203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3400" b="1">
                <a:solidFill>
                  <a:srgbClr val="000000"/>
                </a:solidFill>
                <a:latin typeface="Tahoma"/>
                <a:ea typeface="Tahoma"/>
                <a:cs typeface="Tahoma"/>
                <a:sym typeface="Tahoma"/>
              </a:rPr>
              <a:t>Bwyta mwy o lysiau a chodlysiau</a:t>
            </a:r>
            <a:endParaRPr sz="3400" b="1">
              <a:solidFill>
                <a:srgbClr val="000000"/>
              </a:solidFill>
              <a:latin typeface="Tahoma"/>
              <a:ea typeface="Tahoma"/>
              <a:cs typeface="Tahoma"/>
              <a:sym typeface="Tahoma"/>
            </a:endParaRPr>
          </a:p>
        </p:txBody>
      </p:sp>
      <p:sp>
        <p:nvSpPr>
          <p:cNvPr id="687" name="Google Shape;687;p28"/>
          <p:cNvSpPr/>
          <p:nvPr/>
        </p:nvSpPr>
        <p:spPr>
          <a:xfrm rot="-177094">
            <a:off x="2240836" y="5111800"/>
            <a:ext cx="548001" cy="735124"/>
          </a:xfrm>
          <a:custGeom>
            <a:avLst/>
            <a:gdLst/>
            <a:ahLst/>
            <a:cxnLst/>
            <a:rect l="l" t="t" r="r" b="b"/>
            <a:pathLst>
              <a:path w="548001" h="735124" extrusionOk="0">
                <a:moveTo>
                  <a:pt x="0" y="0"/>
                </a:moveTo>
                <a:lnTo>
                  <a:pt x="548001" y="0"/>
                </a:lnTo>
                <a:lnTo>
                  <a:pt x="548001" y="735123"/>
                </a:lnTo>
                <a:lnTo>
                  <a:pt x="0" y="735123"/>
                </a:lnTo>
                <a:lnTo>
                  <a:pt x="0"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8" name="Google Shape;688;p28"/>
          <p:cNvSpPr/>
          <p:nvPr/>
        </p:nvSpPr>
        <p:spPr>
          <a:xfrm rot="-177094">
            <a:off x="2362185" y="6337775"/>
            <a:ext cx="537892" cy="762476"/>
          </a:xfrm>
          <a:custGeom>
            <a:avLst/>
            <a:gdLst/>
            <a:ahLst/>
            <a:cxnLst/>
            <a:rect l="l" t="t" r="r" b="b"/>
            <a:pathLst>
              <a:path w="537892" h="762476" extrusionOk="0">
                <a:moveTo>
                  <a:pt x="0" y="0"/>
                </a:moveTo>
                <a:lnTo>
                  <a:pt x="537892" y="0"/>
                </a:lnTo>
                <a:lnTo>
                  <a:pt x="537892" y="762476"/>
                </a:lnTo>
                <a:lnTo>
                  <a:pt x="0" y="762476"/>
                </a:lnTo>
                <a:lnTo>
                  <a:pt x="0" y="0"/>
                </a:lnTo>
                <a:close/>
              </a:path>
            </a:pathLst>
          </a:custGeom>
          <a:blipFill rotWithShape="1">
            <a:blip r:embed="rId7"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9" name="Google Shape;689;p28"/>
          <p:cNvSpPr txBox="1"/>
          <p:nvPr/>
        </p:nvSpPr>
        <p:spPr>
          <a:xfrm rot="-173679">
            <a:off x="3021979" y="4892036"/>
            <a:ext cx="7271999" cy="87203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3400" b="1">
                <a:solidFill>
                  <a:srgbClr val="000000"/>
                </a:solidFill>
                <a:latin typeface="Tahoma"/>
                <a:ea typeface="Tahoma"/>
                <a:cs typeface="Tahoma"/>
                <a:sym typeface="Tahoma"/>
              </a:rPr>
              <a:t>Bwyta cynnyrch wedi’u tyfu’n lleol- Pigo cynnyrch eich hun!</a:t>
            </a:r>
            <a:endParaRPr/>
          </a:p>
        </p:txBody>
      </p:sp>
      <p:sp>
        <p:nvSpPr>
          <p:cNvPr id="690" name="Google Shape;690;p28"/>
          <p:cNvSpPr/>
          <p:nvPr/>
        </p:nvSpPr>
        <p:spPr>
          <a:xfrm rot="-177094">
            <a:off x="2404301" y="7565191"/>
            <a:ext cx="541289" cy="736904"/>
          </a:xfrm>
          <a:custGeom>
            <a:avLst/>
            <a:gdLst/>
            <a:ahLst/>
            <a:cxnLst/>
            <a:rect l="l" t="t" r="r" b="b"/>
            <a:pathLst>
              <a:path w="541289" h="736904" extrusionOk="0">
                <a:moveTo>
                  <a:pt x="0" y="0"/>
                </a:moveTo>
                <a:lnTo>
                  <a:pt x="541289" y="0"/>
                </a:lnTo>
                <a:lnTo>
                  <a:pt x="541289" y="736904"/>
                </a:lnTo>
                <a:lnTo>
                  <a:pt x="0" y="736904"/>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1" name="Google Shape;691;p28"/>
          <p:cNvSpPr txBox="1"/>
          <p:nvPr/>
        </p:nvSpPr>
        <p:spPr>
          <a:xfrm rot="-239572">
            <a:off x="3057384" y="6124029"/>
            <a:ext cx="5751790" cy="87203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3400" b="1">
                <a:solidFill>
                  <a:srgbClr val="000000"/>
                </a:solidFill>
                <a:latin typeface="Tahoma"/>
                <a:ea typeface="Tahoma"/>
                <a:cs typeface="Tahoma"/>
                <a:sym typeface="Tahoma"/>
              </a:rPr>
              <a:t>Rhoi gwybod i bobl am soia</a:t>
            </a:r>
            <a:endParaRPr/>
          </a:p>
        </p:txBody>
      </p:sp>
      <p:sp>
        <p:nvSpPr>
          <p:cNvPr id="692" name="Google Shape;692;p28"/>
          <p:cNvSpPr/>
          <p:nvPr/>
        </p:nvSpPr>
        <p:spPr>
          <a:xfrm rot="-177094">
            <a:off x="2619358" y="9056417"/>
            <a:ext cx="599983" cy="866117"/>
          </a:xfrm>
          <a:custGeom>
            <a:avLst/>
            <a:gdLst/>
            <a:ahLst/>
            <a:cxnLst/>
            <a:rect l="l" t="t" r="r" b="b"/>
            <a:pathLst>
              <a:path w="599983" h="866117" extrusionOk="0">
                <a:moveTo>
                  <a:pt x="0" y="0"/>
                </a:moveTo>
                <a:lnTo>
                  <a:pt x="599983" y="0"/>
                </a:lnTo>
                <a:lnTo>
                  <a:pt x="599983" y="866118"/>
                </a:lnTo>
                <a:lnTo>
                  <a:pt x="0" y="866118"/>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3" name="Google Shape;693;p28"/>
          <p:cNvSpPr txBox="1"/>
          <p:nvPr/>
        </p:nvSpPr>
        <p:spPr>
          <a:xfrm rot="-239572">
            <a:off x="3145041" y="7168196"/>
            <a:ext cx="6313902" cy="130805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3400" b="1">
                <a:solidFill>
                  <a:srgbClr val="000000"/>
                </a:solidFill>
                <a:latin typeface="Tahoma"/>
                <a:ea typeface="Tahoma"/>
                <a:cs typeface="Tahoma"/>
                <a:sym typeface="Tahoma"/>
              </a:rPr>
              <a:t>Cadw golwg am y logos cyfeillgar i goedwigoedd hynny ar y pecynnau</a:t>
            </a:r>
            <a:endParaRPr sz="3400" b="1">
              <a:solidFill>
                <a:srgbClr val="000000"/>
              </a:solidFill>
              <a:latin typeface="Tahoma"/>
              <a:ea typeface="Tahoma"/>
              <a:cs typeface="Tahoma"/>
              <a:sym typeface="Tahoma"/>
            </a:endParaRPr>
          </a:p>
        </p:txBody>
      </p:sp>
      <p:sp>
        <p:nvSpPr>
          <p:cNvPr id="694" name="Google Shape;694;p28"/>
          <p:cNvSpPr/>
          <p:nvPr/>
        </p:nvSpPr>
        <p:spPr>
          <a:xfrm>
            <a:off x="14179032" y="1028700"/>
            <a:ext cx="2632064" cy="2655402"/>
          </a:xfrm>
          <a:custGeom>
            <a:avLst/>
            <a:gdLst/>
            <a:ahLst/>
            <a:cxnLst/>
            <a:rect l="l" t="t" r="r" b="b"/>
            <a:pathLst>
              <a:path w="2632064" h="2655402" extrusionOk="0">
                <a:moveTo>
                  <a:pt x="0" y="0"/>
                </a:moveTo>
                <a:lnTo>
                  <a:pt x="2632064" y="0"/>
                </a:lnTo>
                <a:lnTo>
                  <a:pt x="2632064" y="2655402"/>
                </a:lnTo>
                <a:lnTo>
                  <a:pt x="0" y="2655402"/>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5" name="Google Shape;695;p28"/>
          <p:cNvSpPr/>
          <p:nvPr/>
        </p:nvSpPr>
        <p:spPr>
          <a:xfrm>
            <a:off x="10415152" y="1424332"/>
            <a:ext cx="2619877" cy="2619877"/>
          </a:xfrm>
          <a:custGeom>
            <a:avLst/>
            <a:gdLst/>
            <a:ahLst/>
            <a:cxnLst/>
            <a:rect l="l" t="t" r="r" b="b"/>
            <a:pathLst>
              <a:path w="2619877" h="2619877" extrusionOk="0">
                <a:moveTo>
                  <a:pt x="0" y="0"/>
                </a:moveTo>
                <a:lnTo>
                  <a:pt x="2619876" y="0"/>
                </a:lnTo>
                <a:lnTo>
                  <a:pt x="2619876" y="2619877"/>
                </a:lnTo>
                <a:lnTo>
                  <a:pt x="0" y="2619877"/>
                </a:lnTo>
                <a:lnTo>
                  <a:pt x="0" y="0"/>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28"/>
          <p:cNvSpPr/>
          <p:nvPr/>
        </p:nvSpPr>
        <p:spPr>
          <a:xfrm>
            <a:off x="14764420" y="4237324"/>
            <a:ext cx="2574357" cy="2537841"/>
          </a:xfrm>
          <a:custGeom>
            <a:avLst/>
            <a:gdLst/>
            <a:ahLst/>
            <a:cxnLst/>
            <a:rect l="l" t="t" r="r" b="b"/>
            <a:pathLst>
              <a:path w="2574357" h="2537841" extrusionOk="0">
                <a:moveTo>
                  <a:pt x="0" y="0"/>
                </a:moveTo>
                <a:lnTo>
                  <a:pt x="2574356" y="0"/>
                </a:lnTo>
                <a:lnTo>
                  <a:pt x="2574356" y="2537842"/>
                </a:lnTo>
                <a:lnTo>
                  <a:pt x="0" y="2537842"/>
                </a:lnTo>
                <a:lnTo>
                  <a:pt x="0" y="0"/>
                </a:lnTo>
                <a:close/>
              </a:path>
            </a:pathLst>
          </a:custGeom>
          <a:blipFill rotWithShape="1">
            <a:blip r:embed="rId12">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7" name="Google Shape;697;p28"/>
          <p:cNvSpPr/>
          <p:nvPr/>
        </p:nvSpPr>
        <p:spPr>
          <a:xfrm>
            <a:off x="13035028" y="7138058"/>
            <a:ext cx="3458783" cy="2908522"/>
          </a:xfrm>
          <a:custGeom>
            <a:avLst/>
            <a:gdLst/>
            <a:ahLst/>
            <a:cxnLst/>
            <a:rect l="l" t="t" r="r" b="b"/>
            <a:pathLst>
              <a:path w="3458783" h="2908522" extrusionOk="0">
                <a:moveTo>
                  <a:pt x="0" y="0"/>
                </a:moveTo>
                <a:lnTo>
                  <a:pt x="3458783" y="0"/>
                </a:lnTo>
                <a:lnTo>
                  <a:pt x="3458783" y="2908522"/>
                </a:lnTo>
                <a:lnTo>
                  <a:pt x="0" y="2908522"/>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8" name="Google Shape;698;p28"/>
          <p:cNvSpPr/>
          <p:nvPr/>
        </p:nvSpPr>
        <p:spPr>
          <a:xfrm rot="1012191">
            <a:off x="9601749" y="7251357"/>
            <a:ext cx="2304595" cy="2880744"/>
          </a:xfrm>
          <a:custGeom>
            <a:avLst/>
            <a:gdLst/>
            <a:ahLst/>
            <a:cxnLst/>
            <a:rect l="l" t="t" r="r" b="b"/>
            <a:pathLst>
              <a:path w="2304595" h="2880744" extrusionOk="0">
                <a:moveTo>
                  <a:pt x="0" y="0"/>
                </a:moveTo>
                <a:lnTo>
                  <a:pt x="2304595" y="0"/>
                </a:lnTo>
                <a:lnTo>
                  <a:pt x="2304595" y="2880743"/>
                </a:lnTo>
                <a:lnTo>
                  <a:pt x="0" y="2880743"/>
                </a:lnTo>
                <a:lnTo>
                  <a:pt x="0" y="0"/>
                </a:lnTo>
                <a:close/>
              </a:path>
            </a:pathLst>
          </a:custGeom>
          <a:blipFill rotWithShape="1">
            <a:blip r:embed="rId1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9" name="Google Shape;699;p28"/>
          <p:cNvSpPr txBox="1"/>
          <p:nvPr/>
        </p:nvSpPr>
        <p:spPr>
          <a:xfrm rot="-239572">
            <a:off x="3337203" y="8653528"/>
            <a:ext cx="6577044" cy="122428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3200" b="1">
                <a:solidFill>
                  <a:srgbClr val="000000"/>
                </a:solidFill>
                <a:latin typeface="Tahoma"/>
                <a:ea typeface="Tahoma"/>
                <a:cs typeface="Tahoma"/>
                <a:sym typeface="Tahoma"/>
              </a:rPr>
              <a:t>Edrychwch ar eich bwydlen ysgol am gynhwysion sy’n peri risg datgoedwigo</a:t>
            </a:r>
            <a:endParaRPr sz="3200" b="1">
              <a:solidFill>
                <a:srgbClr val="000000"/>
              </a:solidFill>
              <a:latin typeface="Tahoma"/>
              <a:ea typeface="Tahoma"/>
              <a:cs typeface="Tahoma"/>
              <a:sym typeface="Tahom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29"/>
          <p:cNvSpPr/>
          <p:nvPr/>
        </p:nvSpPr>
        <p:spPr>
          <a:xfrm>
            <a:off x="73208" y="4847006"/>
            <a:ext cx="2322813" cy="1817327"/>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9" name="Google Shape;709;p29"/>
          <p:cNvSpPr/>
          <p:nvPr/>
        </p:nvSpPr>
        <p:spPr>
          <a:xfrm rot="-8608718">
            <a:off x="3060365" y="2240678"/>
            <a:ext cx="3963327" cy="3695803"/>
          </a:xfrm>
          <a:custGeom>
            <a:avLst/>
            <a:gdLst/>
            <a:ahLst/>
            <a:cxnLst/>
            <a:rect l="l" t="t" r="r" b="b"/>
            <a:pathLst>
              <a:path w="3963327" h="3695803" extrusionOk="0">
                <a:moveTo>
                  <a:pt x="3963327" y="3695803"/>
                </a:moveTo>
                <a:lnTo>
                  <a:pt x="0" y="3695803"/>
                </a:lnTo>
                <a:lnTo>
                  <a:pt x="0" y="0"/>
                </a:lnTo>
                <a:lnTo>
                  <a:pt x="3963327" y="0"/>
                </a:lnTo>
                <a:lnTo>
                  <a:pt x="3963327" y="3695803"/>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0" name="Google Shape;710;p29"/>
          <p:cNvSpPr/>
          <p:nvPr/>
        </p:nvSpPr>
        <p:spPr>
          <a:xfrm>
            <a:off x="-1389703" y="-1257705"/>
            <a:ext cx="20453892" cy="3031000"/>
          </a:xfrm>
          <a:custGeom>
            <a:avLst/>
            <a:gdLst/>
            <a:ahLst/>
            <a:cxnLst/>
            <a:rect l="l" t="t" r="r" b="b"/>
            <a:pathLst>
              <a:path w="20453892" h="3031000" extrusionOk="0">
                <a:moveTo>
                  <a:pt x="0" y="0"/>
                </a:moveTo>
                <a:lnTo>
                  <a:pt x="20453891" y="0"/>
                </a:lnTo>
                <a:lnTo>
                  <a:pt x="20453891" y="3031000"/>
                </a:lnTo>
                <a:lnTo>
                  <a:pt x="0" y="3031000"/>
                </a:lnTo>
                <a:lnTo>
                  <a:pt x="0" y="0"/>
                </a:lnTo>
                <a:close/>
              </a:path>
            </a:pathLst>
          </a:custGeom>
          <a:blipFill rotWithShape="1">
            <a:blip r:embed="rId5">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1" name="Google Shape;711;p29"/>
          <p:cNvSpPr/>
          <p:nvPr/>
        </p:nvSpPr>
        <p:spPr>
          <a:xfrm rot="10619683" flipH="1">
            <a:off x="2712540" y="5770296"/>
            <a:ext cx="4300459" cy="4010178"/>
          </a:xfrm>
          <a:custGeom>
            <a:avLst/>
            <a:gdLst/>
            <a:ahLst/>
            <a:cxnLst/>
            <a:rect l="l" t="t" r="r" b="b"/>
            <a:pathLst>
              <a:path w="4300459" h="4010178" extrusionOk="0">
                <a:moveTo>
                  <a:pt x="0" y="4010178"/>
                </a:moveTo>
                <a:lnTo>
                  <a:pt x="4300459" y="4010178"/>
                </a:lnTo>
                <a:lnTo>
                  <a:pt x="4300459" y="0"/>
                </a:lnTo>
                <a:lnTo>
                  <a:pt x="0" y="0"/>
                </a:lnTo>
                <a:lnTo>
                  <a:pt x="0" y="4010178"/>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2" name="Google Shape;712;p29"/>
          <p:cNvSpPr/>
          <p:nvPr/>
        </p:nvSpPr>
        <p:spPr>
          <a:xfrm>
            <a:off x="317324" y="6633790"/>
            <a:ext cx="4390939" cy="4542236"/>
          </a:xfrm>
          <a:custGeom>
            <a:avLst/>
            <a:gdLst/>
            <a:ahLst/>
            <a:cxnLst/>
            <a:rect l="l" t="t" r="r" b="b"/>
            <a:pathLst>
              <a:path w="4390939" h="4542236" extrusionOk="0">
                <a:moveTo>
                  <a:pt x="0" y="0"/>
                </a:moveTo>
                <a:lnTo>
                  <a:pt x="4390938" y="0"/>
                </a:lnTo>
                <a:lnTo>
                  <a:pt x="4390938" y="4542236"/>
                </a:lnTo>
                <a:lnTo>
                  <a:pt x="0" y="4542236"/>
                </a:lnTo>
                <a:lnTo>
                  <a:pt x="0" y="0"/>
                </a:lnTo>
                <a:close/>
              </a:path>
            </a:pathLst>
          </a:custGeom>
          <a:blipFill rotWithShape="1">
            <a:blip r:embed="rId7">
              <a:alphaModFix amt="1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3" name="Google Shape;713;p29"/>
          <p:cNvSpPr/>
          <p:nvPr/>
        </p:nvSpPr>
        <p:spPr>
          <a:xfrm>
            <a:off x="1624897" y="4051108"/>
            <a:ext cx="2484806" cy="2513078"/>
          </a:xfrm>
          <a:custGeom>
            <a:avLst/>
            <a:gdLst/>
            <a:ahLst/>
            <a:cxnLst/>
            <a:rect l="l" t="t" r="r" b="b"/>
            <a:pathLst>
              <a:path w="2484806" h="2513078" extrusionOk="0">
                <a:moveTo>
                  <a:pt x="0" y="0"/>
                </a:moveTo>
                <a:lnTo>
                  <a:pt x="2484806" y="0"/>
                </a:lnTo>
                <a:lnTo>
                  <a:pt x="2484806" y="2513079"/>
                </a:lnTo>
                <a:lnTo>
                  <a:pt x="0" y="2513079"/>
                </a:lnTo>
                <a:lnTo>
                  <a:pt x="0" y="0"/>
                </a:lnTo>
                <a:close/>
              </a:path>
            </a:pathLst>
          </a:cu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4" name="Google Shape;714;p29"/>
          <p:cNvSpPr/>
          <p:nvPr/>
        </p:nvSpPr>
        <p:spPr>
          <a:xfrm rot="-3479061" flipH="1">
            <a:off x="11655522" y="5900804"/>
            <a:ext cx="3121293" cy="2910605"/>
          </a:xfrm>
          <a:custGeom>
            <a:avLst/>
            <a:gdLst/>
            <a:ahLst/>
            <a:cxnLst/>
            <a:rect l="l" t="t" r="r" b="b"/>
            <a:pathLst>
              <a:path w="3121293" h="2910605" extrusionOk="0">
                <a:moveTo>
                  <a:pt x="3121292" y="0"/>
                </a:moveTo>
                <a:lnTo>
                  <a:pt x="0" y="0"/>
                </a:lnTo>
                <a:lnTo>
                  <a:pt x="0" y="2910605"/>
                </a:lnTo>
                <a:lnTo>
                  <a:pt x="3121292" y="2910605"/>
                </a:lnTo>
                <a:lnTo>
                  <a:pt x="3121292"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5" name="Google Shape;715;p29"/>
          <p:cNvSpPr/>
          <p:nvPr/>
        </p:nvSpPr>
        <p:spPr>
          <a:xfrm>
            <a:off x="12868361" y="6312410"/>
            <a:ext cx="4390939" cy="4542236"/>
          </a:xfrm>
          <a:custGeom>
            <a:avLst/>
            <a:gdLst/>
            <a:ahLst/>
            <a:cxnLst/>
            <a:rect l="l" t="t" r="r" b="b"/>
            <a:pathLst>
              <a:path w="4390939" h="4542236" extrusionOk="0">
                <a:moveTo>
                  <a:pt x="0" y="0"/>
                </a:moveTo>
                <a:lnTo>
                  <a:pt x="4390939" y="0"/>
                </a:lnTo>
                <a:lnTo>
                  <a:pt x="4390939" y="4542237"/>
                </a:lnTo>
                <a:lnTo>
                  <a:pt x="0" y="4542237"/>
                </a:lnTo>
                <a:lnTo>
                  <a:pt x="0" y="0"/>
                </a:lnTo>
                <a:close/>
              </a:path>
            </a:pathLst>
          </a:custGeom>
          <a:blipFill rotWithShape="1">
            <a:blip r:embed="rId7">
              <a:alphaModFix amt="21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6" name="Google Shape;716;p29"/>
          <p:cNvSpPr txBox="1"/>
          <p:nvPr/>
        </p:nvSpPr>
        <p:spPr>
          <a:xfrm>
            <a:off x="149292" y="299911"/>
            <a:ext cx="17989416" cy="819658"/>
          </a:xfrm>
          <a:prstGeom prst="rect">
            <a:avLst/>
          </a:prstGeom>
          <a:noFill/>
          <a:ln>
            <a:noFill/>
          </a:ln>
        </p:spPr>
        <p:txBody>
          <a:bodyPr spcFirstLastPara="1" wrap="square" lIns="0" tIns="0" rIns="0" bIns="0" anchor="t" anchorCtr="0">
            <a:spAutoFit/>
          </a:bodyPr>
          <a:lstStyle/>
          <a:p>
            <a:pPr marL="0" marR="0" lvl="0" indent="0" algn="ctr" rtl="0">
              <a:lnSpc>
                <a:spcPct val="140008"/>
              </a:lnSpc>
              <a:spcBef>
                <a:spcPts val="0"/>
              </a:spcBef>
              <a:spcAft>
                <a:spcPts val="0"/>
              </a:spcAft>
              <a:buNone/>
            </a:pPr>
            <a:r>
              <a:rPr lang="en-GB" sz="4854" b="1">
                <a:solidFill>
                  <a:srgbClr val="044737"/>
                </a:solidFill>
                <a:latin typeface="Tahoma"/>
                <a:ea typeface="Tahoma"/>
                <a:cs typeface="Tahoma"/>
                <a:sym typeface="Tahoma"/>
              </a:rPr>
              <a:t>Pwy sydd wedi cysylltu i’r cadwyn fwyd yng Nghymru?</a:t>
            </a:r>
            <a:endParaRPr/>
          </a:p>
        </p:txBody>
      </p:sp>
      <p:sp>
        <p:nvSpPr>
          <p:cNvPr id="717" name="Google Shape;717;p29"/>
          <p:cNvSpPr/>
          <p:nvPr/>
        </p:nvSpPr>
        <p:spPr>
          <a:xfrm rot="-3934802" flipH="1">
            <a:off x="7179145" y="6967320"/>
            <a:ext cx="3121293" cy="2910605"/>
          </a:xfrm>
          <a:custGeom>
            <a:avLst/>
            <a:gdLst/>
            <a:ahLst/>
            <a:cxnLst/>
            <a:rect l="l" t="t" r="r" b="b"/>
            <a:pathLst>
              <a:path w="3121293" h="2910605" extrusionOk="0">
                <a:moveTo>
                  <a:pt x="3121293" y="0"/>
                </a:moveTo>
                <a:lnTo>
                  <a:pt x="0" y="0"/>
                </a:lnTo>
                <a:lnTo>
                  <a:pt x="0" y="2910606"/>
                </a:lnTo>
                <a:lnTo>
                  <a:pt x="3121293" y="2910606"/>
                </a:lnTo>
                <a:lnTo>
                  <a:pt x="3121293"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8" name="Google Shape;718;p29"/>
          <p:cNvSpPr/>
          <p:nvPr/>
        </p:nvSpPr>
        <p:spPr>
          <a:xfrm>
            <a:off x="10028827" y="7046838"/>
            <a:ext cx="2042463" cy="3240162"/>
          </a:xfrm>
          <a:custGeom>
            <a:avLst/>
            <a:gdLst/>
            <a:ahLst/>
            <a:cxnLst/>
            <a:rect l="l" t="t" r="r" b="b"/>
            <a:pathLst>
              <a:path w="2042463" h="3240162" extrusionOk="0">
                <a:moveTo>
                  <a:pt x="0" y="0"/>
                </a:moveTo>
                <a:lnTo>
                  <a:pt x="2042464" y="0"/>
                </a:lnTo>
                <a:lnTo>
                  <a:pt x="2042464" y="3240162"/>
                </a:lnTo>
                <a:lnTo>
                  <a:pt x="0" y="3240162"/>
                </a:lnTo>
                <a:lnTo>
                  <a:pt x="0" y="0"/>
                </a:lnTo>
                <a:close/>
              </a:path>
            </a:pathLst>
          </a:custGeom>
          <a:blipFill rotWithShape="1">
            <a:blip r:embed="rId10"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9" name="Google Shape;719;p29"/>
          <p:cNvSpPr/>
          <p:nvPr/>
        </p:nvSpPr>
        <p:spPr>
          <a:xfrm rot="8781412" flipH="1">
            <a:off x="10302871" y="2203207"/>
            <a:ext cx="3963327" cy="3695803"/>
          </a:xfrm>
          <a:custGeom>
            <a:avLst/>
            <a:gdLst/>
            <a:ahLst/>
            <a:cxnLst/>
            <a:rect l="l" t="t" r="r" b="b"/>
            <a:pathLst>
              <a:path w="3963327" h="3695803" extrusionOk="0">
                <a:moveTo>
                  <a:pt x="0" y="3695803"/>
                </a:moveTo>
                <a:lnTo>
                  <a:pt x="3963327" y="3695803"/>
                </a:lnTo>
                <a:lnTo>
                  <a:pt x="3963327" y="0"/>
                </a:lnTo>
                <a:lnTo>
                  <a:pt x="0" y="0"/>
                </a:lnTo>
                <a:lnTo>
                  <a:pt x="0" y="3695803"/>
                </a:lnTo>
                <a:close/>
              </a:path>
            </a:pathLst>
          </a:custGeom>
          <a:blipFill rotWithShape="1">
            <a:blip r:embed="rId4"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0" name="Google Shape;720;p29"/>
          <p:cNvSpPr/>
          <p:nvPr/>
        </p:nvSpPr>
        <p:spPr>
          <a:xfrm rot="-10799216" flipH="1">
            <a:off x="-196810" y="1855829"/>
            <a:ext cx="4607623" cy="3023148"/>
          </a:xfrm>
          <a:custGeom>
            <a:avLst/>
            <a:gdLst/>
            <a:ahLst/>
            <a:cxnLst/>
            <a:rect l="l" t="t" r="r" b="b"/>
            <a:pathLst>
              <a:path w="4306175" h="2992791" extrusionOk="0">
                <a:moveTo>
                  <a:pt x="0" y="2992791"/>
                </a:moveTo>
                <a:lnTo>
                  <a:pt x="4306174" y="2992791"/>
                </a:lnTo>
                <a:lnTo>
                  <a:pt x="4306174" y="0"/>
                </a:lnTo>
                <a:lnTo>
                  <a:pt x="0" y="0"/>
                </a:lnTo>
                <a:lnTo>
                  <a:pt x="0" y="2992791"/>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1" name="Google Shape;721;p29"/>
          <p:cNvSpPr/>
          <p:nvPr/>
        </p:nvSpPr>
        <p:spPr>
          <a:xfrm rot="-10799216" flipH="1">
            <a:off x="6716744" y="1773791"/>
            <a:ext cx="4348424" cy="3022155"/>
          </a:xfrm>
          <a:custGeom>
            <a:avLst/>
            <a:gdLst/>
            <a:ahLst/>
            <a:cxnLst/>
            <a:rect l="l" t="t" r="r" b="b"/>
            <a:pathLst>
              <a:path w="4348424" h="3022155" extrusionOk="0">
                <a:moveTo>
                  <a:pt x="0" y="3022155"/>
                </a:moveTo>
                <a:lnTo>
                  <a:pt x="4348425" y="3022155"/>
                </a:lnTo>
                <a:lnTo>
                  <a:pt x="4348425" y="0"/>
                </a:lnTo>
                <a:lnTo>
                  <a:pt x="0" y="0"/>
                </a:lnTo>
                <a:lnTo>
                  <a:pt x="0" y="3022155"/>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2" name="Google Shape;722;p29"/>
          <p:cNvSpPr/>
          <p:nvPr/>
        </p:nvSpPr>
        <p:spPr>
          <a:xfrm rot="-10799216">
            <a:off x="4456878" y="5490024"/>
            <a:ext cx="4686837" cy="2491731"/>
          </a:xfrm>
          <a:custGeom>
            <a:avLst/>
            <a:gdLst/>
            <a:ahLst/>
            <a:cxnLst/>
            <a:rect l="l" t="t" r="r" b="b"/>
            <a:pathLst>
              <a:path w="3536028" h="2457539" extrusionOk="0">
                <a:moveTo>
                  <a:pt x="3536028" y="2457539"/>
                </a:moveTo>
                <a:lnTo>
                  <a:pt x="0" y="2457539"/>
                </a:lnTo>
                <a:lnTo>
                  <a:pt x="0" y="0"/>
                </a:lnTo>
                <a:lnTo>
                  <a:pt x="3536028" y="0"/>
                </a:lnTo>
                <a:lnTo>
                  <a:pt x="3536028" y="2457539"/>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3" name="Google Shape;723;p29"/>
          <p:cNvSpPr/>
          <p:nvPr/>
        </p:nvSpPr>
        <p:spPr>
          <a:xfrm>
            <a:off x="4663204" y="7661953"/>
            <a:ext cx="3071087" cy="3192694"/>
          </a:xfrm>
          <a:custGeom>
            <a:avLst/>
            <a:gdLst/>
            <a:ahLst/>
            <a:cxnLst/>
            <a:rect l="l" t="t" r="r" b="b"/>
            <a:pathLst>
              <a:path w="3071087" h="3192694" extrusionOk="0">
                <a:moveTo>
                  <a:pt x="0" y="0"/>
                </a:moveTo>
                <a:lnTo>
                  <a:pt x="3071086" y="0"/>
                </a:lnTo>
                <a:lnTo>
                  <a:pt x="3071086" y="3192694"/>
                </a:lnTo>
                <a:lnTo>
                  <a:pt x="0" y="3192694"/>
                </a:lnTo>
                <a:lnTo>
                  <a:pt x="0" y="0"/>
                </a:lnTo>
                <a:close/>
              </a:path>
            </a:pathLst>
          </a:custGeom>
          <a:blipFill rotWithShape="1">
            <a:blip r:embed="rId12"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4" name="Google Shape;724;p29"/>
          <p:cNvSpPr/>
          <p:nvPr/>
        </p:nvSpPr>
        <p:spPr>
          <a:xfrm rot="-10799216">
            <a:off x="10673926" y="5782352"/>
            <a:ext cx="3221217" cy="2238746"/>
          </a:xfrm>
          <a:custGeom>
            <a:avLst/>
            <a:gdLst/>
            <a:ahLst/>
            <a:cxnLst/>
            <a:rect l="l" t="t" r="r" b="b"/>
            <a:pathLst>
              <a:path w="3221217" h="2238746" extrusionOk="0">
                <a:moveTo>
                  <a:pt x="3221217" y="2238746"/>
                </a:moveTo>
                <a:lnTo>
                  <a:pt x="0" y="2238746"/>
                </a:lnTo>
                <a:lnTo>
                  <a:pt x="0" y="0"/>
                </a:lnTo>
                <a:lnTo>
                  <a:pt x="3221217" y="0"/>
                </a:lnTo>
                <a:lnTo>
                  <a:pt x="3221217" y="2238746"/>
                </a:lnTo>
                <a:close/>
              </a:path>
            </a:pathLst>
          </a:custGeom>
          <a:blipFill rotWithShape="1">
            <a:blip r:embed="rId11"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5" name="Google Shape;725;p29"/>
          <p:cNvSpPr/>
          <p:nvPr/>
        </p:nvSpPr>
        <p:spPr>
          <a:xfrm>
            <a:off x="8517297" y="3456995"/>
            <a:ext cx="3023061" cy="3373011"/>
          </a:xfrm>
          <a:custGeom>
            <a:avLst/>
            <a:gdLst/>
            <a:ahLst/>
            <a:cxnLst/>
            <a:rect l="l" t="t" r="r" b="b"/>
            <a:pathLst>
              <a:path w="3023061" h="3373011" extrusionOk="0">
                <a:moveTo>
                  <a:pt x="0" y="0"/>
                </a:moveTo>
                <a:lnTo>
                  <a:pt x="3023061" y="0"/>
                </a:lnTo>
                <a:lnTo>
                  <a:pt x="3023061" y="3373010"/>
                </a:lnTo>
                <a:lnTo>
                  <a:pt x="0" y="3373010"/>
                </a:lnTo>
                <a:lnTo>
                  <a:pt x="0" y="0"/>
                </a:lnTo>
                <a:close/>
              </a:path>
            </a:pathLst>
          </a:custGeom>
          <a:blipFill rotWithShape="1">
            <a:blip r:embed="rId1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6" name="Google Shape;726;p29"/>
          <p:cNvSpPr/>
          <p:nvPr/>
        </p:nvSpPr>
        <p:spPr>
          <a:xfrm>
            <a:off x="14647873" y="4251386"/>
            <a:ext cx="3374295" cy="329982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7" name="Google Shape;727;p29"/>
          <p:cNvSpPr/>
          <p:nvPr/>
        </p:nvSpPr>
        <p:spPr>
          <a:xfrm rot="-10799216" flipH="1">
            <a:off x="13084528" y="2238251"/>
            <a:ext cx="4712802" cy="3123534"/>
          </a:xfrm>
          <a:custGeom>
            <a:avLst/>
            <a:gdLst/>
            <a:ahLst/>
            <a:cxnLst/>
            <a:rect l="l" t="t" r="r" b="b"/>
            <a:pathLst>
              <a:path w="4494294" h="3123534" extrusionOk="0">
                <a:moveTo>
                  <a:pt x="0" y="3123534"/>
                </a:moveTo>
                <a:lnTo>
                  <a:pt x="4494294" y="3123534"/>
                </a:lnTo>
                <a:lnTo>
                  <a:pt x="4494294" y="0"/>
                </a:lnTo>
                <a:lnTo>
                  <a:pt x="0" y="0"/>
                </a:lnTo>
                <a:lnTo>
                  <a:pt x="0" y="3123534"/>
                </a:ln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8" name="Google Shape;728;p29"/>
          <p:cNvSpPr txBox="1"/>
          <p:nvPr/>
        </p:nvSpPr>
        <p:spPr>
          <a:xfrm>
            <a:off x="615349" y="2147000"/>
            <a:ext cx="3701154" cy="2156937"/>
          </a:xfrm>
          <a:prstGeom prst="rect">
            <a:avLst/>
          </a:prstGeom>
          <a:noFill/>
          <a:ln>
            <a:noFill/>
          </a:ln>
        </p:spPr>
        <p:txBody>
          <a:bodyPr spcFirstLastPara="1" wrap="square" lIns="0" tIns="0" rIns="0" bIns="0" anchor="t" anchorCtr="0">
            <a:spAutoFit/>
          </a:bodyPr>
          <a:lstStyle/>
          <a:p>
            <a:pPr marL="0" marR="0" lvl="0" indent="0" algn="l" rtl="0">
              <a:lnSpc>
                <a:spcPct val="109090"/>
              </a:lnSpc>
              <a:spcBef>
                <a:spcPts val="0"/>
              </a:spcBef>
              <a:spcAft>
                <a:spcPts val="0"/>
              </a:spcAft>
              <a:buNone/>
            </a:pPr>
            <a:r>
              <a:rPr lang="en-GB" sz="2200" b="1">
                <a:solidFill>
                  <a:schemeClr val="dk1"/>
                </a:solidFill>
                <a:latin typeface="Calibri"/>
                <a:ea typeface="Calibri"/>
                <a:cs typeface="Calibri"/>
                <a:sym typeface="Calibri"/>
              </a:rPr>
              <a:t>Rwy’n ffermio cywion iâr ac yn gwerthu eu cig i’r cyflenwyr bwyd mawr. Rwy’n bwydo’r ieir ar soi oherwydd mae’n hawdd ei gael ac mae’n helpu nhw dyfu’n fwy.</a:t>
            </a:r>
            <a:r>
              <a:rPr lang="en-GB" sz="2200" b="1">
                <a:solidFill>
                  <a:schemeClr val="dk1"/>
                </a:solidFill>
                <a:latin typeface="Open Sans"/>
                <a:ea typeface="Open Sans"/>
                <a:cs typeface="Open Sans"/>
                <a:sym typeface="Open Sans"/>
              </a:rPr>
              <a:t>.</a:t>
            </a:r>
            <a:endParaRPr/>
          </a:p>
          <a:p>
            <a:pPr marL="0" marR="0" lvl="0" indent="0" algn="ctr" rtl="0">
              <a:lnSpc>
                <a:spcPct val="100000"/>
              </a:lnSpc>
              <a:spcBef>
                <a:spcPts val="0"/>
              </a:spcBef>
              <a:spcAft>
                <a:spcPts val="0"/>
              </a:spcAft>
              <a:buNone/>
            </a:pPr>
            <a:endParaRPr sz="2400" b="1">
              <a:solidFill>
                <a:srgbClr val="044737"/>
              </a:solidFill>
              <a:latin typeface="Open Sans"/>
              <a:ea typeface="Open Sans"/>
              <a:cs typeface="Open Sans"/>
              <a:sym typeface="Open Sans"/>
            </a:endParaRPr>
          </a:p>
        </p:txBody>
      </p:sp>
      <p:sp>
        <p:nvSpPr>
          <p:cNvPr id="729" name="Google Shape;729;p29"/>
          <p:cNvSpPr txBox="1"/>
          <p:nvPr/>
        </p:nvSpPr>
        <p:spPr>
          <a:xfrm>
            <a:off x="7340298" y="2229246"/>
            <a:ext cx="3962637" cy="184916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2400" b="1">
                <a:solidFill>
                  <a:schemeClr val="dk1"/>
                </a:solidFill>
                <a:latin typeface="Open Sans"/>
                <a:ea typeface="Open Sans"/>
                <a:cs typeface="Open Sans"/>
                <a:sym typeface="Open Sans"/>
              </a:rPr>
              <a:t>Fi ydy Rheolwr Arlwyo’r cyngor, ac rydym yn rhedeg y gwasanaethau prydau bwyd mewn ysgolion.</a:t>
            </a:r>
            <a:endParaRPr sz="2400" b="1">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2400" b="1">
              <a:solidFill>
                <a:srgbClr val="044737"/>
              </a:solidFill>
              <a:latin typeface="Open Sans"/>
              <a:ea typeface="Open Sans"/>
              <a:cs typeface="Open Sans"/>
              <a:sym typeface="Open Sans"/>
            </a:endParaRPr>
          </a:p>
        </p:txBody>
      </p:sp>
      <p:sp>
        <p:nvSpPr>
          <p:cNvPr id="730" name="Google Shape;730;p29"/>
          <p:cNvSpPr txBox="1"/>
          <p:nvPr/>
        </p:nvSpPr>
        <p:spPr>
          <a:xfrm>
            <a:off x="13828276" y="2662456"/>
            <a:ext cx="3764496" cy="215693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GB" sz="2400" b="1">
                <a:solidFill>
                  <a:schemeClr val="dk1"/>
                </a:solidFill>
                <a:latin typeface="Open Sans"/>
                <a:ea typeface="Open Sans"/>
                <a:cs typeface="Open Sans"/>
                <a:sym typeface="Open Sans"/>
              </a:rPr>
              <a:t>Yn Llywodraeth Cymru, rydym yn darparu'r cyllid ac yn gosod y canllawiau ar gyfer beth y dylai pobl ifanc fod yn bwyta mewn ysgolion.</a:t>
            </a:r>
            <a:endParaRPr sz="2400" b="1">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None/>
            </a:pPr>
            <a:endParaRPr sz="2400" b="1">
              <a:solidFill>
                <a:srgbClr val="044737"/>
              </a:solidFill>
              <a:latin typeface="Open Sans"/>
              <a:ea typeface="Open Sans"/>
              <a:cs typeface="Open Sans"/>
              <a:sym typeface="Open Sans"/>
            </a:endParaRPr>
          </a:p>
        </p:txBody>
      </p:sp>
      <p:sp>
        <p:nvSpPr>
          <p:cNvPr id="731" name="Google Shape;731;p29"/>
          <p:cNvSpPr txBox="1"/>
          <p:nvPr/>
        </p:nvSpPr>
        <p:spPr>
          <a:xfrm>
            <a:off x="10635927" y="6224457"/>
            <a:ext cx="3032230" cy="92583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2400" b="1">
                <a:solidFill>
                  <a:schemeClr val="dk1"/>
                </a:solidFill>
                <a:latin typeface="Open Sans"/>
                <a:ea typeface="Open Sans"/>
                <a:cs typeface="Open Sans"/>
                <a:sym typeface="Open Sans"/>
              </a:rPr>
              <a:t>Rwy’n coginio’r prydau bwyd </a:t>
            </a:r>
            <a:endParaRPr/>
          </a:p>
          <a:p>
            <a:pPr marL="0" marR="0" lvl="0" indent="0" algn="ctr" rtl="0">
              <a:lnSpc>
                <a:spcPct val="100000"/>
              </a:lnSpc>
              <a:spcBef>
                <a:spcPts val="0"/>
              </a:spcBef>
              <a:spcAft>
                <a:spcPts val="0"/>
              </a:spcAft>
              <a:buNone/>
            </a:pPr>
            <a:r>
              <a:rPr lang="en-GB" sz="2400" b="1">
                <a:solidFill>
                  <a:schemeClr val="dk1"/>
                </a:solidFill>
                <a:latin typeface="Open Sans"/>
                <a:ea typeface="Open Sans"/>
                <a:cs typeface="Open Sans"/>
                <a:sym typeface="Open Sans"/>
              </a:rPr>
              <a:t>yn yr ysgol</a:t>
            </a:r>
            <a:endParaRPr sz="2400" b="1">
              <a:solidFill>
                <a:schemeClr val="dk1"/>
              </a:solidFill>
              <a:latin typeface="Open Sans"/>
              <a:ea typeface="Open Sans"/>
              <a:cs typeface="Open Sans"/>
              <a:sym typeface="Open Sans"/>
            </a:endParaRPr>
          </a:p>
        </p:txBody>
      </p:sp>
      <p:sp>
        <p:nvSpPr>
          <p:cNvPr id="732" name="Google Shape;732;p29"/>
          <p:cNvSpPr txBox="1"/>
          <p:nvPr/>
        </p:nvSpPr>
        <p:spPr>
          <a:xfrm>
            <a:off x="4906774" y="5744157"/>
            <a:ext cx="3983889" cy="1547988"/>
          </a:xfrm>
          <a:prstGeom prst="rect">
            <a:avLst/>
          </a:prstGeom>
          <a:noFill/>
          <a:ln>
            <a:noFill/>
          </a:ln>
        </p:spPr>
        <p:txBody>
          <a:bodyPr spcFirstLastPara="1" wrap="square" lIns="0" tIns="0" rIns="0" bIns="0" anchor="t" anchorCtr="0">
            <a:spAutoFit/>
          </a:bodyPr>
          <a:lstStyle/>
          <a:p>
            <a:pPr marL="0" marR="0" lvl="0" indent="0" algn="l" rtl="0">
              <a:lnSpc>
                <a:spcPct val="92307"/>
              </a:lnSpc>
              <a:spcBef>
                <a:spcPts val="0"/>
              </a:spcBef>
              <a:spcAft>
                <a:spcPts val="0"/>
              </a:spcAft>
              <a:buNone/>
            </a:pPr>
            <a:r>
              <a:rPr lang="en-GB" sz="2600" b="1">
                <a:solidFill>
                  <a:schemeClr val="dk1"/>
                </a:solidFill>
                <a:latin typeface="Open Sans"/>
                <a:ea typeface="Open Sans"/>
                <a:cs typeface="Open Sans"/>
                <a:sym typeface="Open Sans"/>
              </a:rPr>
              <a:t>Rwy’n rheoli busnes Cyflenwi Bwyd mawr, ac rydym yn darparu'r holl gynhwysion i'r ysgolion.</a:t>
            </a:r>
            <a:endParaRPr sz="2600" b="1">
              <a:solidFill>
                <a:srgbClr val="044737"/>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Google Shape;741;p30"/>
          <p:cNvSpPr/>
          <p:nvPr/>
        </p:nvSpPr>
        <p:spPr>
          <a:xfrm rot="-7945338">
            <a:off x="2790308" y="3519878"/>
            <a:ext cx="3963327" cy="3695803"/>
          </a:xfrm>
          <a:custGeom>
            <a:avLst/>
            <a:gdLst/>
            <a:ahLst/>
            <a:cxnLst/>
            <a:rect l="l" t="t" r="r" b="b"/>
            <a:pathLst>
              <a:path w="3963327" h="3695803" extrusionOk="0">
                <a:moveTo>
                  <a:pt x="3963328" y="3695803"/>
                </a:moveTo>
                <a:lnTo>
                  <a:pt x="0" y="3695803"/>
                </a:lnTo>
                <a:lnTo>
                  <a:pt x="0" y="0"/>
                </a:lnTo>
                <a:lnTo>
                  <a:pt x="3963328" y="0"/>
                </a:lnTo>
                <a:lnTo>
                  <a:pt x="3963328"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2" name="Google Shape;742;p30"/>
          <p:cNvSpPr/>
          <p:nvPr/>
        </p:nvSpPr>
        <p:spPr>
          <a:xfrm>
            <a:off x="-287701" y="2471908"/>
            <a:ext cx="4390939" cy="4542236"/>
          </a:xfrm>
          <a:custGeom>
            <a:avLst/>
            <a:gdLst/>
            <a:ahLst/>
            <a:cxnLst/>
            <a:rect l="l" t="t" r="r" b="b"/>
            <a:pathLst>
              <a:path w="4390939" h="4542236" extrusionOk="0">
                <a:moveTo>
                  <a:pt x="0" y="0"/>
                </a:moveTo>
                <a:lnTo>
                  <a:pt x="4390939" y="0"/>
                </a:lnTo>
                <a:lnTo>
                  <a:pt x="4390939" y="4542237"/>
                </a:lnTo>
                <a:lnTo>
                  <a:pt x="0" y="4542237"/>
                </a:lnTo>
                <a:lnTo>
                  <a:pt x="0" y="0"/>
                </a:lnTo>
                <a:close/>
              </a:path>
            </a:pathLst>
          </a:custGeom>
          <a:blipFill rotWithShape="1">
            <a:blip r:embed="rId4">
              <a:alphaModFix amt="1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3" name="Google Shape;743;p30"/>
          <p:cNvSpPr/>
          <p:nvPr/>
        </p:nvSpPr>
        <p:spPr>
          <a:xfrm>
            <a:off x="823927" y="4047992"/>
            <a:ext cx="3061124" cy="3095953"/>
          </a:xfrm>
          <a:custGeom>
            <a:avLst/>
            <a:gdLst/>
            <a:ahLst/>
            <a:cxnLst/>
            <a:rect l="l" t="t" r="r" b="b"/>
            <a:pathLst>
              <a:path w="3061124" h="3095953" extrusionOk="0">
                <a:moveTo>
                  <a:pt x="0" y="0"/>
                </a:moveTo>
                <a:lnTo>
                  <a:pt x="3061124" y="0"/>
                </a:lnTo>
                <a:lnTo>
                  <a:pt x="3061124" y="3095953"/>
                </a:lnTo>
                <a:lnTo>
                  <a:pt x="0" y="3095953"/>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4" name="Google Shape;744;p30"/>
          <p:cNvSpPr/>
          <p:nvPr/>
        </p:nvSpPr>
        <p:spPr>
          <a:xfrm rot="-3479061" flipH="1">
            <a:off x="6172787" y="3696145"/>
            <a:ext cx="3121293" cy="2910605"/>
          </a:xfrm>
          <a:custGeom>
            <a:avLst/>
            <a:gdLst/>
            <a:ahLst/>
            <a:cxnLst/>
            <a:rect l="l" t="t" r="r" b="b"/>
            <a:pathLst>
              <a:path w="3121293" h="2910605" extrusionOk="0">
                <a:moveTo>
                  <a:pt x="3121292" y="0"/>
                </a:moveTo>
                <a:lnTo>
                  <a:pt x="0" y="0"/>
                </a:lnTo>
                <a:lnTo>
                  <a:pt x="0" y="2910605"/>
                </a:lnTo>
                <a:lnTo>
                  <a:pt x="3121292" y="2910605"/>
                </a:lnTo>
                <a:lnTo>
                  <a:pt x="3121292" y="0"/>
                </a:lnTo>
                <a:close/>
              </a:path>
            </a:pathLst>
          </a:custGeom>
          <a:blipFill rotWithShape="1">
            <a:blip r:embed="rId6"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5" name="Google Shape;745;p30"/>
          <p:cNvSpPr/>
          <p:nvPr/>
        </p:nvSpPr>
        <p:spPr>
          <a:xfrm>
            <a:off x="15133810" y="1874895"/>
            <a:ext cx="4390939" cy="4542236"/>
          </a:xfrm>
          <a:custGeom>
            <a:avLst/>
            <a:gdLst/>
            <a:ahLst/>
            <a:cxnLst/>
            <a:rect l="l" t="t" r="r" b="b"/>
            <a:pathLst>
              <a:path w="4390939" h="4542236" extrusionOk="0">
                <a:moveTo>
                  <a:pt x="0" y="0"/>
                </a:moveTo>
                <a:lnTo>
                  <a:pt x="4390939" y="0"/>
                </a:lnTo>
                <a:lnTo>
                  <a:pt x="4390939" y="4542236"/>
                </a:lnTo>
                <a:lnTo>
                  <a:pt x="0" y="4542236"/>
                </a:lnTo>
                <a:lnTo>
                  <a:pt x="0" y="0"/>
                </a:lnTo>
                <a:close/>
              </a:path>
            </a:pathLst>
          </a:custGeom>
          <a:blipFill rotWithShape="1">
            <a:blip r:embed="rId4">
              <a:alphaModFix amt="21999"/>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6" name="Google Shape;746;p30"/>
          <p:cNvSpPr/>
          <p:nvPr/>
        </p:nvSpPr>
        <p:spPr>
          <a:xfrm>
            <a:off x="-1576316" y="-477421"/>
            <a:ext cx="20453892" cy="3031000"/>
          </a:xfrm>
          <a:custGeom>
            <a:avLst/>
            <a:gdLst/>
            <a:ahLst/>
            <a:cxnLst/>
            <a:rect l="l" t="t" r="r" b="b"/>
            <a:pathLst>
              <a:path w="20453892" h="3031000" extrusionOk="0">
                <a:moveTo>
                  <a:pt x="0" y="0"/>
                </a:moveTo>
                <a:lnTo>
                  <a:pt x="20453892" y="0"/>
                </a:lnTo>
                <a:lnTo>
                  <a:pt x="20453892" y="3031000"/>
                </a:lnTo>
                <a:lnTo>
                  <a:pt x="0" y="3031000"/>
                </a:lnTo>
                <a:lnTo>
                  <a:pt x="0" y="0"/>
                </a:lnTo>
                <a:close/>
              </a:path>
            </a:pathLst>
          </a:custGeom>
          <a:blipFill rotWithShape="1">
            <a:blip r:embed="rId7">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7" name="Google Shape;747;p30"/>
          <p:cNvSpPr txBox="1"/>
          <p:nvPr/>
        </p:nvSpPr>
        <p:spPr>
          <a:xfrm>
            <a:off x="1090358" y="718166"/>
            <a:ext cx="16238922" cy="155371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GB" sz="4455" b="1">
                <a:solidFill>
                  <a:srgbClr val="044737"/>
                </a:solidFill>
                <a:latin typeface="Tahoma"/>
                <a:ea typeface="Tahoma"/>
                <a:cs typeface="Tahoma"/>
                <a:sym typeface="Tahoma"/>
              </a:rPr>
              <a:t>Sut gall y bobl yma sicrhau fod ein bwyd ni yng Nghymru ddim yn gysylltiedig â datgoedwigo trofannol? </a:t>
            </a:r>
            <a:endParaRPr/>
          </a:p>
        </p:txBody>
      </p:sp>
      <p:sp>
        <p:nvSpPr>
          <p:cNvPr id="748" name="Google Shape;748;p30"/>
          <p:cNvSpPr/>
          <p:nvPr/>
        </p:nvSpPr>
        <p:spPr>
          <a:xfrm>
            <a:off x="7891051" y="3371199"/>
            <a:ext cx="2423042" cy="3843912"/>
          </a:xfrm>
          <a:custGeom>
            <a:avLst/>
            <a:gdLst/>
            <a:ahLst/>
            <a:cxnLst/>
            <a:rect l="l" t="t" r="r" b="b"/>
            <a:pathLst>
              <a:path w="2423042" h="3843912" extrusionOk="0">
                <a:moveTo>
                  <a:pt x="0" y="0"/>
                </a:moveTo>
                <a:lnTo>
                  <a:pt x="2423042" y="0"/>
                </a:lnTo>
                <a:lnTo>
                  <a:pt x="2423042" y="3843912"/>
                </a:lnTo>
                <a:lnTo>
                  <a:pt x="0" y="3843912"/>
                </a:lnTo>
                <a:lnTo>
                  <a:pt x="0" y="0"/>
                </a:lnTo>
                <a:close/>
              </a:path>
            </a:pathLst>
          </a:custGeom>
          <a:blipFill rotWithShape="1">
            <a:blip r:embed="rId8"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9" name="Google Shape;749;p30"/>
          <p:cNvSpPr/>
          <p:nvPr/>
        </p:nvSpPr>
        <p:spPr>
          <a:xfrm rot="8781412" flipH="1">
            <a:off x="10138595" y="2942406"/>
            <a:ext cx="3963327" cy="3695803"/>
          </a:xfrm>
          <a:custGeom>
            <a:avLst/>
            <a:gdLst/>
            <a:ahLst/>
            <a:cxnLst/>
            <a:rect l="l" t="t" r="r" b="b"/>
            <a:pathLst>
              <a:path w="3963327" h="3695803" extrusionOk="0">
                <a:moveTo>
                  <a:pt x="0" y="3695803"/>
                </a:moveTo>
                <a:lnTo>
                  <a:pt x="3963328" y="3695803"/>
                </a:lnTo>
                <a:lnTo>
                  <a:pt x="3963328" y="0"/>
                </a:lnTo>
                <a:lnTo>
                  <a:pt x="0" y="0"/>
                </a:lnTo>
                <a:lnTo>
                  <a:pt x="0" y="3695803"/>
                </a:lnTo>
                <a:close/>
              </a:path>
            </a:pathLst>
          </a:custGeom>
          <a:blipFill rotWithShape="1">
            <a:blip r:embed="rId3"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0" name="Google Shape;750;p30"/>
          <p:cNvSpPr/>
          <p:nvPr/>
        </p:nvSpPr>
        <p:spPr>
          <a:xfrm>
            <a:off x="3836006" y="5107757"/>
            <a:ext cx="3282362" cy="3412335"/>
          </a:xfrm>
          <a:custGeom>
            <a:avLst/>
            <a:gdLst/>
            <a:ahLst/>
            <a:cxnLst/>
            <a:rect l="l" t="t" r="r" b="b"/>
            <a:pathLst>
              <a:path w="3282362" h="3412335" extrusionOk="0">
                <a:moveTo>
                  <a:pt x="0" y="0"/>
                </a:moveTo>
                <a:lnTo>
                  <a:pt x="3282363" y="0"/>
                </a:lnTo>
                <a:lnTo>
                  <a:pt x="3282363" y="3412335"/>
                </a:lnTo>
                <a:lnTo>
                  <a:pt x="0" y="3412335"/>
                </a:lnTo>
                <a:lnTo>
                  <a:pt x="0" y="0"/>
                </a:lnTo>
                <a:close/>
              </a:path>
            </a:pathLst>
          </a:custGeom>
          <a:blipFill rotWithShape="1">
            <a:blip r:embed="rId9" cstate="email">
              <a:alphaModFix/>
              <a:extLst>
                <a:ext uri="{28A0092B-C50C-407E-A947-70E740481C1C}">
                  <a14:useLocalDpi xmlns:a14="http://schemas.microsoft.com/office/drawing/2010/main"/>
                </a:ext>
              </a:extLst>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1" name="Google Shape;751;p30"/>
          <p:cNvSpPr/>
          <p:nvPr/>
        </p:nvSpPr>
        <p:spPr>
          <a:xfrm>
            <a:off x="11085618" y="4650385"/>
            <a:ext cx="3468225" cy="3869707"/>
          </a:xfrm>
          <a:custGeom>
            <a:avLst/>
            <a:gdLst/>
            <a:ahLst/>
            <a:cxnLst/>
            <a:rect l="l" t="t" r="r" b="b"/>
            <a:pathLst>
              <a:path w="3468225" h="3869707" extrusionOk="0">
                <a:moveTo>
                  <a:pt x="0" y="0"/>
                </a:moveTo>
                <a:lnTo>
                  <a:pt x="3468225" y="0"/>
                </a:lnTo>
                <a:lnTo>
                  <a:pt x="3468225" y="3869707"/>
                </a:lnTo>
                <a:lnTo>
                  <a:pt x="0" y="3869707"/>
                </a:lnTo>
                <a:lnTo>
                  <a:pt x="0" y="0"/>
                </a:lnTo>
                <a:close/>
              </a:path>
            </a:pathLst>
          </a:custGeom>
          <a:blipFill rotWithShape="1">
            <a:blip r:embed="rId10">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2" name="Google Shape;752;p30"/>
          <p:cNvSpPr/>
          <p:nvPr/>
        </p:nvSpPr>
        <p:spPr>
          <a:xfrm>
            <a:off x="14553843" y="3716095"/>
            <a:ext cx="3374295" cy="3299824"/>
          </a:xfrm>
          <a:custGeom>
            <a:avLst/>
            <a:gdLst/>
            <a:ahLst/>
            <a:cxnLst/>
            <a:rect l="l" t="t" r="r" b="b"/>
            <a:pathLst>
              <a:path w="4833620" h="4726940" extrusionOk="0">
                <a:moveTo>
                  <a:pt x="3416300" y="4662170"/>
                </a:moveTo>
                <a:cubicBezTo>
                  <a:pt x="3388360" y="4669790"/>
                  <a:pt x="3366770" y="4679950"/>
                  <a:pt x="3345180" y="4682490"/>
                </a:cubicBezTo>
                <a:cubicBezTo>
                  <a:pt x="3223260" y="4692650"/>
                  <a:pt x="3102610" y="4702810"/>
                  <a:pt x="2980690" y="4711700"/>
                </a:cubicBezTo>
                <a:cubicBezTo>
                  <a:pt x="2918460" y="4715510"/>
                  <a:pt x="2856230" y="4719320"/>
                  <a:pt x="2794000" y="4720590"/>
                </a:cubicBezTo>
                <a:cubicBezTo>
                  <a:pt x="2726690" y="4723130"/>
                  <a:pt x="2659380" y="4726940"/>
                  <a:pt x="2593340" y="4724400"/>
                </a:cubicBezTo>
                <a:cubicBezTo>
                  <a:pt x="2529840" y="4723130"/>
                  <a:pt x="2466340" y="4719320"/>
                  <a:pt x="2405380" y="4707890"/>
                </a:cubicBezTo>
                <a:cubicBezTo>
                  <a:pt x="2326640" y="4693920"/>
                  <a:pt x="2246630" y="4693920"/>
                  <a:pt x="2169160" y="4681220"/>
                </a:cubicBezTo>
                <a:cubicBezTo>
                  <a:pt x="1967230" y="4648200"/>
                  <a:pt x="1761490" y="4657090"/>
                  <a:pt x="1558290" y="4643120"/>
                </a:cubicBezTo>
                <a:cubicBezTo>
                  <a:pt x="1443990" y="4635500"/>
                  <a:pt x="1329690" y="4617720"/>
                  <a:pt x="1215390" y="4602480"/>
                </a:cubicBezTo>
                <a:cubicBezTo>
                  <a:pt x="1085850" y="4585970"/>
                  <a:pt x="956310" y="4566920"/>
                  <a:pt x="825500" y="4549140"/>
                </a:cubicBezTo>
                <a:cubicBezTo>
                  <a:pt x="730250" y="4536440"/>
                  <a:pt x="633730" y="4523740"/>
                  <a:pt x="538480" y="4511040"/>
                </a:cubicBezTo>
                <a:cubicBezTo>
                  <a:pt x="535940" y="4511040"/>
                  <a:pt x="533400" y="4509770"/>
                  <a:pt x="530860" y="4509770"/>
                </a:cubicBezTo>
                <a:cubicBezTo>
                  <a:pt x="450850" y="4475480"/>
                  <a:pt x="365760" y="4448810"/>
                  <a:pt x="292100" y="4404360"/>
                </a:cubicBezTo>
                <a:cubicBezTo>
                  <a:pt x="167640" y="4328160"/>
                  <a:pt x="114300" y="4206240"/>
                  <a:pt x="109220" y="4062730"/>
                </a:cubicBezTo>
                <a:cubicBezTo>
                  <a:pt x="107950" y="4013200"/>
                  <a:pt x="101600" y="3964940"/>
                  <a:pt x="101600" y="3915410"/>
                </a:cubicBezTo>
                <a:cubicBezTo>
                  <a:pt x="102870" y="3846830"/>
                  <a:pt x="107950" y="3779520"/>
                  <a:pt x="111760" y="3712210"/>
                </a:cubicBezTo>
                <a:cubicBezTo>
                  <a:pt x="121920" y="3511550"/>
                  <a:pt x="127000" y="3310890"/>
                  <a:pt x="111760" y="3110230"/>
                </a:cubicBezTo>
                <a:cubicBezTo>
                  <a:pt x="97790" y="2929890"/>
                  <a:pt x="85090" y="2750820"/>
                  <a:pt x="71120" y="2570480"/>
                </a:cubicBezTo>
                <a:cubicBezTo>
                  <a:pt x="62230" y="2454910"/>
                  <a:pt x="50800" y="2340610"/>
                  <a:pt x="43180" y="2225040"/>
                </a:cubicBezTo>
                <a:cubicBezTo>
                  <a:pt x="38100" y="2148840"/>
                  <a:pt x="39370" y="2071370"/>
                  <a:pt x="34290" y="1995170"/>
                </a:cubicBezTo>
                <a:cubicBezTo>
                  <a:pt x="31750" y="1951990"/>
                  <a:pt x="17780" y="1910080"/>
                  <a:pt x="16510" y="1866900"/>
                </a:cubicBezTo>
                <a:cubicBezTo>
                  <a:pt x="11430" y="1762760"/>
                  <a:pt x="10160" y="1657350"/>
                  <a:pt x="7620" y="1551940"/>
                </a:cubicBezTo>
                <a:cubicBezTo>
                  <a:pt x="6350" y="1511300"/>
                  <a:pt x="0" y="1470660"/>
                  <a:pt x="1270" y="1430020"/>
                </a:cubicBezTo>
                <a:cubicBezTo>
                  <a:pt x="2540" y="1366520"/>
                  <a:pt x="10160" y="1303020"/>
                  <a:pt x="11430" y="1239520"/>
                </a:cubicBezTo>
                <a:cubicBezTo>
                  <a:pt x="12700" y="1165860"/>
                  <a:pt x="5080" y="1092200"/>
                  <a:pt x="7620" y="1019810"/>
                </a:cubicBezTo>
                <a:cubicBezTo>
                  <a:pt x="7620" y="949960"/>
                  <a:pt x="16510" y="881380"/>
                  <a:pt x="25400" y="811530"/>
                </a:cubicBezTo>
                <a:cubicBezTo>
                  <a:pt x="27940" y="787400"/>
                  <a:pt x="45720" y="765810"/>
                  <a:pt x="50800" y="741680"/>
                </a:cubicBezTo>
                <a:cubicBezTo>
                  <a:pt x="72390" y="622300"/>
                  <a:pt x="95250" y="502920"/>
                  <a:pt x="151130" y="392430"/>
                </a:cubicBezTo>
                <a:cubicBezTo>
                  <a:pt x="163830" y="368300"/>
                  <a:pt x="184150" y="346710"/>
                  <a:pt x="203200" y="327660"/>
                </a:cubicBezTo>
                <a:cubicBezTo>
                  <a:pt x="209550" y="321310"/>
                  <a:pt x="224790" y="325120"/>
                  <a:pt x="228600" y="325120"/>
                </a:cubicBezTo>
                <a:cubicBezTo>
                  <a:pt x="237490" y="308610"/>
                  <a:pt x="242570" y="292100"/>
                  <a:pt x="252730" y="284480"/>
                </a:cubicBezTo>
                <a:cubicBezTo>
                  <a:pt x="307340" y="242570"/>
                  <a:pt x="364490" y="212090"/>
                  <a:pt x="435610" y="204470"/>
                </a:cubicBezTo>
                <a:cubicBezTo>
                  <a:pt x="488950" y="198120"/>
                  <a:pt x="541020" y="175260"/>
                  <a:pt x="594360" y="162560"/>
                </a:cubicBezTo>
                <a:cubicBezTo>
                  <a:pt x="659130" y="147320"/>
                  <a:pt x="723900" y="129540"/>
                  <a:pt x="791210" y="120650"/>
                </a:cubicBezTo>
                <a:cubicBezTo>
                  <a:pt x="852170" y="113030"/>
                  <a:pt x="910590" y="96520"/>
                  <a:pt x="972820" y="91440"/>
                </a:cubicBezTo>
                <a:cubicBezTo>
                  <a:pt x="1036320" y="86360"/>
                  <a:pt x="1099820" y="71120"/>
                  <a:pt x="1164590" y="66040"/>
                </a:cubicBezTo>
                <a:cubicBezTo>
                  <a:pt x="1339850" y="53340"/>
                  <a:pt x="1516380" y="44450"/>
                  <a:pt x="1691640" y="34290"/>
                </a:cubicBezTo>
                <a:cubicBezTo>
                  <a:pt x="1734820" y="31750"/>
                  <a:pt x="1778000" y="34290"/>
                  <a:pt x="1821180" y="35560"/>
                </a:cubicBezTo>
                <a:cubicBezTo>
                  <a:pt x="1842770" y="36830"/>
                  <a:pt x="1864360" y="41910"/>
                  <a:pt x="1887220" y="44450"/>
                </a:cubicBezTo>
                <a:cubicBezTo>
                  <a:pt x="1897380" y="45720"/>
                  <a:pt x="1907540" y="41910"/>
                  <a:pt x="1917700" y="41910"/>
                </a:cubicBezTo>
                <a:cubicBezTo>
                  <a:pt x="1948180" y="41910"/>
                  <a:pt x="1979930" y="41910"/>
                  <a:pt x="2010410" y="40640"/>
                </a:cubicBezTo>
                <a:cubicBezTo>
                  <a:pt x="2068830" y="38100"/>
                  <a:pt x="2128520" y="31750"/>
                  <a:pt x="2186940" y="31750"/>
                </a:cubicBezTo>
                <a:cubicBezTo>
                  <a:pt x="2244090" y="31750"/>
                  <a:pt x="2301240" y="35560"/>
                  <a:pt x="2358390" y="38100"/>
                </a:cubicBezTo>
                <a:lnTo>
                  <a:pt x="2404110" y="38100"/>
                </a:lnTo>
                <a:cubicBezTo>
                  <a:pt x="2473960" y="35560"/>
                  <a:pt x="2542540" y="35560"/>
                  <a:pt x="2612390" y="31750"/>
                </a:cubicBezTo>
                <a:cubicBezTo>
                  <a:pt x="2679700" y="27940"/>
                  <a:pt x="2745740" y="19050"/>
                  <a:pt x="2813050" y="15240"/>
                </a:cubicBezTo>
                <a:cubicBezTo>
                  <a:pt x="2844800" y="12700"/>
                  <a:pt x="2877820" y="12700"/>
                  <a:pt x="2909570" y="19050"/>
                </a:cubicBezTo>
                <a:cubicBezTo>
                  <a:pt x="2957830" y="27940"/>
                  <a:pt x="3003550" y="33020"/>
                  <a:pt x="3051810" y="19050"/>
                </a:cubicBezTo>
                <a:cubicBezTo>
                  <a:pt x="3069590" y="13970"/>
                  <a:pt x="3092450" y="22860"/>
                  <a:pt x="3112770" y="25400"/>
                </a:cubicBezTo>
                <a:cubicBezTo>
                  <a:pt x="3121660" y="26670"/>
                  <a:pt x="3131820" y="29210"/>
                  <a:pt x="3136900" y="25400"/>
                </a:cubicBezTo>
                <a:cubicBezTo>
                  <a:pt x="3171190" y="0"/>
                  <a:pt x="3202940" y="6350"/>
                  <a:pt x="3235960" y="27940"/>
                </a:cubicBezTo>
                <a:cubicBezTo>
                  <a:pt x="3239770" y="30480"/>
                  <a:pt x="3249930" y="24130"/>
                  <a:pt x="3257550" y="24130"/>
                </a:cubicBezTo>
                <a:cubicBezTo>
                  <a:pt x="3288030" y="24130"/>
                  <a:pt x="3318510" y="24130"/>
                  <a:pt x="3350260" y="25400"/>
                </a:cubicBezTo>
                <a:cubicBezTo>
                  <a:pt x="3373120" y="26670"/>
                  <a:pt x="3394710" y="34290"/>
                  <a:pt x="3417570" y="36830"/>
                </a:cubicBezTo>
                <a:cubicBezTo>
                  <a:pt x="3467100" y="43180"/>
                  <a:pt x="3517900" y="53340"/>
                  <a:pt x="3568700" y="53340"/>
                </a:cubicBezTo>
                <a:cubicBezTo>
                  <a:pt x="3663950" y="54610"/>
                  <a:pt x="3759200" y="58420"/>
                  <a:pt x="3853180" y="78740"/>
                </a:cubicBezTo>
                <a:cubicBezTo>
                  <a:pt x="3940810" y="97790"/>
                  <a:pt x="4030980" y="97790"/>
                  <a:pt x="4119880" y="113030"/>
                </a:cubicBezTo>
                <a:cubicBezTo>
                  <a:pt x="4173220" y="121920"/>
                  <a:pt x="4227830" y="138430"/>
                  <a:pt x="4273550" y="165100"/>
                </a:cubicBezTo>
                <a:cubicBezTo>
                  <a:pt x="4323080" y="193040"/>
                  <a:pt x="4361180" y="238760"/>
                  <a:pt x="4405630" y="276860"/>
                </a:cubicBezTo>
                <a:cubicBezTo>
                  <a:pt x="4422140" y="290830"/>
                  <a:pt x="4446270" y="300990"/>
                  <a:pt x="4457700" y="318770"/>
                </a:cubicBezTo>
                <a:cubicBezTo>
                  <a:pt x="4490720" y="367030"/>
                  <a:pt x="4519930" y="417830"/>
                  <a:pt x="4549140" y="468630"/>
                </a:cubicBezTo>
                <a:cubicBezTo>
                  <a:pt x="4570730" y="505460"/>
                  <a:pt x="4592320" y="543560"/>
                  <a:pt x="4608830" y="581660"/>
                </a:cubicBezTo>
                <a:cubicBezTo>
                  <a:pt x="4626610" y="626110"/>
                  <a:pt x="4640580" y="671830"/>
                  <a:pt x="4654550" y="718820"/>
                </a:cubicBezTo>
                <a:cubicBezTo>
                  <a:pt x="4676140" y="792480"/>
                  <a:pt x="4701540" y="866140"/>
                  <a:pt x="4715510" y="942340"/>
                </a:cubicBezTo>
                <a:cubicBezTo>
                  <a:pt x="4735830" y="1049020"/>
                  <a:pt x="4745990" y="1158240"/>
                  <a:pt x="4761230" y="1266190"/>
                </a:cubicBezTo>
                <a:cubicBezTo>
                  <a:pt x="4766310" y="1301750"/>
                  <a:pt x="4772660" y="1337310"/>
                  <a:pt x="4775200" y="1372870"/>
                </a:cubicBezTo>
                <a:cubicBezTo>
                  <a:pt x="4782820" y="1474470"/>
                  <a:pt x="4787900" y="1574800"/>
                  <a:pt x="4794250" y="1676400"/>
                </a:cubicBezTo>
                <a:cubicBezTo>
                  <a:pt x="4803140" y="1802130"/>
                  <a:pt x="4815840" y="1926590"/>
                  <a:pt x="4822190" y="2052320"/>
                </a:cubicBezTo>
                <a:cubicBezTo>
                  <a:pt x="4828540" y="2172970"/>
                  <a:pt x="4833620" y="2294890"/>
                  <a:pt x="4831080" y="2416810"/>
                </a:cubicBezTo>
                <a:cubicBezTo>
                  <a:pt x="4827270" y="2620010"/>
                  <a:pt x="4817110" y="2821940"/>
                  <a:pt x="4806950" y="3025140"/>
                </a:cubicBezTo>
                <a:cubicBezTo>
                  <a:pt x="4800600" y="3150870"/>
                  <a:pt x="4791710" y="3275330"/>
                  <a:pt x="4779010" y="3399790"/>
                </a:cubicBezTo>
                <a:cubicBezTo>
                  <a:pt x="4766310" y="3524250"/>
                  <a:pt x="4747260" y="3647440"/>
                  <a:pt x="4733290" y="3771900"/>
                </a:cubicBezTo>
                <a:cubicBezTo>
                  <a:pt x="4723130" y="3858260"/>
                  <a:pt x="4720590" y="3944620"/>
                  <a:pt x="4709160" y="4029710"/>
                </a:cubicBezTo>
                <a:cubicBezTo>
                  <a:pt x="4699000" y="4107180"/>
                  <a:pt x="4660900" y="4175760"/>
                  <a:pt x="4610100" y="4232910"/>
                </a:cubicBezTo>
                <a:cubicBezTo>
                  <a:pt x="4568190" y="4281170"/>
                  <a:pt x="4535170" y="4335780"/>
                  <a:pt x="4491990" y="4382770"/>
                </a:cubicBezTo>
                <a:cubicBezTo>
                  <a:pt x="4453890" y="4424680"/>
                  <a:pt x="4411980" y="4466590"/>
                  <a:pt x="4345940" y="4467860"/>
                </a:cubicBezTo>
                <a:cubicBezTo>
                  <a:pt x="4330700" y="4467860"/>
                  <a:pt x="4316730" y="4483100"/>
                  <a:pt x="4301490" y="4490720"/>
                </a:cubicBezTo>
                <a:cubicBezTo>
                  <a:pt x="4236720" y="4518660"/>
                  <a:pt x="4169410" y="4542790"/>
                  <a:pt x="4105910" y="4573270"/>
                </a:cubicBezTo>
                <a:cubicBezTo>
                  <a:pt x="3989070" y="4629150"/>
                  <a:pt x="3863340" y="4638040"/>
                  <a:pt x="3737610" y="4643120"/>
                </a:cubicBezTo>
                <a:cubicBezTo>
                  <a:pt x="3689350" y="4645660"/>
                  <a:pt x="3639820" y="4641850"/>
                  <a:pt x="3591560" y="4645660"/>
                </a:cubicBezTo>
                <a:cubicBezTo>
                  <a:pt x="3567430" y="4646930"/>
                  <a:pt x="3544570" y="4658360"/>
                  <a:pt x="3521710" y="4663440"/>
                </a:cubicBezTo>
                <a:cubicBezTo>
                  <a:pt x="3511550" y="4665980"/>
                  <a:pt x="3501390" y="4664710"/>
                  <a:pt x="3489960" y="4665980"/>
                </a:cubicBezTo>
                <a:cubicBezTo>
                  <a:pt x="3474720" y="4667250"/>
                  <a:pt x="3459480" y="4671060"/>
                  <a:pt x="3444240" y="4669790"/>
                </a:cubicBezTo>
                <a:cubicBezTo>
                  <a:pt x="3429000" y="4667250"/>
                  <a:pt x="3418840" y="4662170"/>
                  <a:pt x="3416300" y="4662170"/>
                </a:cubicBezTo>
                <a:close/>
              </a:path>
            </a:pathLst>
          </a:custGeom>
          <a:blipFill rotWithShape="1">
            <a:blip r:embed="rId11">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3" name="Google Shape;753;p30"/>
          <p:cNvSpPr/>
          <p:nvPr/>
        </p:nvSpPr>
        <p:spPr>
          <a:xfrm>
            <a:off x="231059" y="7475878"/>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2">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4" name="Google Shape;754;p30"/>
          <p:cNvSpPr txBox="1"/>
          <p:nvPr/>
        </p:nvSpPr>
        <p:spPr>
          <a:xfrm rot="7624">
            <a:off x="231579" y="7560467"/>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Ffermwr</a:t>
            </a:r>
            <a:endParaRPr/>
          </a:p>
        </p:txBody>
      </p:sp>
      <p:sp>
        <p:nvSpPr>
          <p:cNvPr id="755" name="Google Shape;755;p30"/>
          <p:cNvSpPr/>
          <p:nvPr/>
        </p:nvSpPr>
        <p:spPr>
          <a:xfrm>
            <a:off x="3655470" y="8748692"/>
            <a:ext cx="4033258" cy="670434"/>
          </a:xfrm>
          <a:custGeom>
            <a:avLst/>
            <a:gdLst/>
            <a:ahLst/>
            <a:cxnLst/>
            <a:rect l="l" t="t" r="r" b="b"/>
            <a:pathLst>
              <a:path w="4033258" h="670434" extrusionOk="0">
                <a:moveTo>
                  <a:pt x="0" y="0"/>
                </a:moveTo>
                <a:lnTo>
                  <a:pt x="4033258" y="0"/>
                </a:lnTo>
                <a:lnTo>
                  <a:pt x="4033258" y="670434"/>
                </a:lnTo>
                <a:lnTo>
                  <a:pt x="0" y="670434"/>
                </a:lnTo>
                <a:lnTo>
                  <a:pt x="0" y="0"/>
                </a:lnTo>
                <a:close/>
              </a:path>
            </a:pathLst>
          </a:custGeom>
          <a:blipFill rotWithShape="1">
            <a:blip r:embed="rId12">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6" name="Google Shape;756;p30"/>
          <p:cNvSpPr/>
          <p:nvPr/>
        </p:nvSpPr>
        <p:spPr>
          <a:xfrm>
            <a:off x="7052359" y="7367103"/>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2">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7" name="Google Shape;757;p30"/>
          <p:cNvSpPr/>
          <p:nvPr/>
        </p:nvSpPr>
        <p:spPr>
          <a:xfrm>
            <a:off x="10314093" y="8796317"/>
            <a:ext cx="4033258" cy="670434"/>
          </a:xfrm>
          <a:custGeom>
            <a:avLst/>
            <a:gdLst/>
            <a:ahLst/>
            <a:cxnLst/>
            <a:rect l="l" t="t" r="r" b="b"/>
            <a:pathLst>
              <a:path w="4033258" h="670434" extrusionOk="0">
                <a:moveTo>
                  <a:pt x="0" y="0"/>
                </a:moveTo>
                <a:lnTo>
                  <a:pt x="4033258" y="0"/>
                </a:lnTo>
                <a:lnTo>
                  <a:pt x="4033258" y="670434"/>
                </a:lnTo>
                <a:lnTo>
                  <a:pt x="0" y="670434"/>
                </a:lnTo>
                <a:lnTo>
                  <a:pt x="0" y="0"/>
                </a:lnTo>
                <a:close/>
              </a:path>
            </a:pathLst>
          </a:custGeom>
          <a:blipFill rotWithShape="1">
            <a:blip r:embed="rId12">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8" name="Google Shape;758;p30"/>
          <p:cNvSpPr/>
          <p:nvPr/>
        </p:nvSpPr>
        <p:spPr>
          <a:xfrm>
            <a:off x="14222588" y="7215111"/>
            <a:ext cx="4033258" cy="670434"/>
          </a:xfrm>
          <a:custGeom>
            <a:avLst/>
            <a:gdLst/>
            <a:ahLst/>
            <a:cxnLst/>
            <a:rect l="l" t="t" r="r" b="b"/>
            <a:pathLst>
              <a:path w="4033258" h="670434" extrusionOk="0">
                <a:moveTo>
                  <a:pt x="0" y="0"/>
                </a:moveTo>
                <a:lnTo>
                  <a:pt x="4033259" y="0"/>
                </a:lnTo>
                <a:lnTo>
                  <a:pt x="4033259" y="670434"/>
                </a:lnTo>
                <a:lnTo>
                  <a:pt x="0" y="670434"/>
                </a:lnTo>
                <a:lnTo>
                  <a:pt x="0" y="0"/>
                </a:lnTo>
                <a:close/>
              </a:path>
            </a:pathLst>
          </a:custGeom>
          <a:blipFill rotWithShape="1">
            <a:blip r:embed="rId12">
              <a:alphaModFix amt="86000"/>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59" name="Google Shape;759;p30"/>
          <p:cNvSpPr txBox="1"/>
          <p:nvPr/>
        </p:nvSpPr>
        <p:spPr>
          <a:xfrm rot="7624">
            <a:off x="3836526" y="884833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Cyflenwr Bwyd </a:t>
            </a:r>
            <a:endParaRPr/>
          </a:p>
        </p:txBody>
      </p:sp>
      <p:sp>
        <p:nvSpPr>
          <p:cNvPr id="760" name="Google Shape;760;p30"/>
          <p:cNvSpPr txBox="1"/>
          <p:nvPr/>
        </p:nvSpPr>
        <p:spPr>
          <a:xfrm rot="7624">
            <a:off x="7052879" y="7451691"/>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Cogydd Ysgol</a:t>
            </a:r>
            <a:endParaRPr/>
          </a:p>
        </p:txBody>
      </p:sp>
      <p:sp>
        <p:nvSpPr>
          <p:cNvPr id="761" name="Google Shape;761;p30"/>
          <p:cNvSpPr txBox="1"/>
          <p:nvPr/>
        </p:nvSpPr>
        <p:spPr>
          <a:xfrm rot="7624">
            <a:off x="10314613" y="884833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Rheolwr Arlwyo</a:t>
            </a:r>
            <a:endParaRPr/>
          </a:p>
        </p:txBody>
      </p:sp>
      <p:sp>
        <p:nvSpPr>
          <p:cNvPr id="762" name="Google Shape;762;p30"/>
          <p:cNvSpPr txBox="1"/>
          <p:nvPr/>
        </p:nvSpPr>
        <p:spPr>
          <a:xfrm rot="7624">
            <a:off x="14347871" y="7299700"/>
            <a:ext cx="3957574" cy="472682"/>
          </a:xfrm>
          <a:prstGeom prst="rect">
            <a:avLst/>
          </a:prstGeom>
          <a:noFill/>
          <a:ln>
            <a:noFill/>
          </a:ln>
        </p:spPr>
        <p:txBody>
          <a:bodyPr spcFirstLastPara="1" wrap="square" lIns="0" tIns="0" rIns="0" bIns="0" anchor="t" anchorCtr="0">
            <a:spAutoFit/>
          </a:bodyPr>
          <a:lstStyle/>
          <a:p>
            <a:pPr marL="0" marR="0" lvl="0" indent="0" algn="ctr" rtl="0">
              <a:lnSpc>
                <a:spcPct val="130013"/>
              </a:lnSpc>
              <a:spcBef>
                <a:spcPts val="0"/>
              </a:spcBef>
              <a:spcAft>
                <a:spcPts val="0"/>
              </a:spcAft>
              <a:buNone/>
            </a:pPr>
            <a:r>
              <a:rPr lang="en-GB" sz="2952" b="1">
                <a:solidFill>
                  <a:srgbClr val="000000"/>
                </a:solidFill>
                <a:latin typeface="Open Sans"/>
                <a:ea typeface="Open Sans"/>
                <a:cs typeface="Open Sans"/>
                <a:sym typeface="Open Sans"/>
              </a:rPr>
              <a:t>Senedd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94F8D7">
                <a:alpha val="60392"/>
              </a:srgbClr>
            </a:gs>
            <a:gs pos="100000">
              <a:srgbClr val="EBF8FF">
                <a:alpha val="46666"/>
              </a:srgbClr>
            </a:gs>
          </a:gsLst>
          <a:lin ang="5400000" scaled="0"/>
        </a:gradFill>
        <a:effectLst/>
      </p:bgPr>
    </p:bg>
    <p:spTree>
      <p:nvGrpSpPr>
        <p:cNvPr id="1" name="Shape 766"/>
        <p:cNvGrpSpPr/>
        <p:nvPr/>
      </p:nvGrpSpPr>
      <p:grpSpPr>
        <a:xfrm>
          <a:off x="0" y="0"/>
          <a:ext cx="0" cy="0"/>
          <a:chOff x="0" y="0"/>
          <a:chExt cx="0" cy="0"/>
        </a:xfrm>
      </p:grpSpPr>
      <p:sp>
        <p:nvSpPr>
          <p:cNvPr id="767" name="Google Shape;767;p31"/>
          <p:cNvSpPr/>
          <p:nvPr/>
        </p:nvSpPr>
        <p:spPr>
          <a:xfrm>
            <a:off x="-228293" y="-424131"/>
            <a:ext cx="18744587" cy="12488581"/>
          </a:xfrm>
          <a:custGeom>
            <a:avLst/>
            <a:gdLst/>
            <a:ahLst/>
            <a:cxnLst/>
            <a:rect l="l" t="t" r="r" b="b"/>
            <a:pathLst>
              <a:path w="18744587" h="12488581" extrusionOk="0">
                <a:moveTo>
                  <a:pt x="0" y="0"/>
                </a:moveTo>
                <a:lnTo>
                  <a:pt x="18744586" y="0"/>
                </a:lnTo>
                <a:lnTo>
                  <a:pt x="18744586" y="12488581"/>
                </a:lnTo>
                <a:lnTo>
                  <a:pt x="0" y="1248858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768" name="Google Shape;768;p31"/>
          <p:cNvGrpSpPr/>
          <p:nvPr/>
        </p:nvGrpSpPr>
        <p:grpSpPr>
          <a:xfrm rot="102870">
            <a:off x="1333410" y="362761"/>
            <a:ext cx="15796367" cy="9339227"/>
            <a:chOff x="0" y="-47625"/>
            <a:chExt cx="3383424" cy="2000369"/>
          </a:xfrm>
        </p:grpSpPr>
        <p:sp>
          <p:nvSpPr>
            <p:cNvPr id="769" name="Google Shape;769;p31"/>
            <p:cNvSpPr/>
            <p:nvPr/>
          </p:nvSpPr>
          <p:spPr>
            <a:xfrm>
              <a:off x="0" y="0"/>
              <a:ext cx="3383424" cy="1952744"/>
            </a:xfrm>
            <a:custGeom>
              <a:avLst/>
              <a:gdLst/>
              <a:ahLst/>
              <a:cxnLst/>
              <a:rect l="l" t="t" r="r" b="b"/>
              <a:pathLst>
                <a:path w="3383424" h="1952744" extrusionOk="0">
                  <a:moveTo>
                    <a:pt x="0" y="0"/>
                  </a:moveTo>
                  <a:lnTo>
                    <a:pt x="3383424" y="0"/>
                  </a:lnTo>
                  <a:lnTo>
                    <a:pt x="3383424" y="1952744"/>
                  </a:lnTo>
                  <a:lnTo>
                    <a:pt x="0" y="1952744"/>
                  </a:lnTo>
                  <a:close/>
                </a:path>
              </a:pathLst>
            </a:custGeom>
            <a:solidFill>
              <a:srgbClr val="FAD02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0" name="Google Shape;770;p31"/>
            <p:cNvSpPr txBox="1"/>
            <p:nvPr/>
          </p:nvSpPr>
          <p:spPr>
            <a:xfrm>
              <a:off x="0" y="-47625"/>
              <a:ext cx="3383424" cy="2000369"/>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771" name="Google Shape;771;p31"/>
          <p:cNvGrpSpPr/>
          <p:nvPr/>
        </p:nvGrpSpPr>
        <p:grpSpPr>
          <a:xfrm rot="102870">
            <a:off x="1544600" y="565334"/>
            <a:ext cx="15373987" cy="8934084"/>
            <a:chOff x="0" y="-47625"/>
            <a:chExt cx="3292955" cy="1913592"/>
          </a:xfrm>
        </p:grpSpPr>
        <p:sp>
          <p:nvSpPr>
            <p:cNvPr id="772" name="Google Shape;772;p31"/>
            <p:cNvSpPr/>
            <p:nvPr/>
          </p:nvSpPr>
          <p:spPr>
            <a:xfrm>
              <a:off x="0" y="0"/>
              <a:ext cx="3292955" cy="1865967"/>
            </a:xfrm>
            <a:custGeom>
              <a:avLst/>
              <a:gdLst/>
              <a:ahLst/>
              <a:cxnLst/>
              <a:rect l="l" t="t" r="r" b="b"/>
              <a:pathLst>
                <a:path w="3292955" h="1865967" extrusionOk="0">
                  <a:moveTo>
                    <a:pt x="0" y="0"/>
                  </a:moveTo>
                  <a:lnTo>
                    <a:pt x="3292955" y="0"/>
                  </a:lnTo>
                  <a:lnTo>
                    <a:pt x="3292955" y="1865967"/>
                  </a:lnTo>
                  <a:lnTo>
                    <a:pt x="0" y="1865967"/>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3" name="Google Shape;773;p31"/>
            <p:cNvSpPr txBox="1"/>
            <p:nvPr/>
          </p:nvSpPr>
          <p:spPr>
            <a:xfrm>
              <a:off x="0" y="-47625"/>
              <a:ext cx="3292955" cy="1913592"/>
            </a:xfrm>
            <a:prstGeom prst="rect">
              <a:avLst/>
            </a:prstGeom>
            <a:noFill/>
            <a:ln>
              <a:noFill/>
            </a:ln>
          </p:spPr>
          <p:txBody>
            <a:bodyPr spcFirstLastPara="1" wrap="square" lIns="62450" tIns="62450" rIns="62450" bIns="62450" anchor="ctr" anchorCtr="0">
              <a:noAutofit/>
            </a:bodyPr>
            <a:lstStyle/>
            <a:p>
              <a:pPr marL="0" marR="0" lvl="0" indent="0" algn="ctr" rtl="0">
                <a:lnSpc>
                  <a:spcPct val="186666"/>
                </a:lnSpc>
                <a:spcBef>
                  <a:spcPts val="0"/>
                </a:spcBef>
                <a:spcAft>
                  <a:spcPts val="0"/>
                </a:spcAft>
                <a:buNone/>
              </a:pPr>
              <a:endParaRPr sz="1800">
                <a:solidFill>
                  <a:schemeClr val="dk1"/>
                </a:solidFill>
                <a:latin typeface="Calibri"/>
                <a:ea typeface="Calibri"/>
                <a:cs typeface="Calibri"/>
                <a:sym typeface="Calibri"/>
              </a:endParaRPr>
            </a:p>
          </p:txBody>
        </p:sp>
      </p:grpSp>
      <p:sp>
        <p:nvSpPr>
          <p:cNvPr id="774" name="Google Shape;774;p31"/>
          <p:cNvSpPr txBox="1"/>
          <p:nvPr/>
        </p:nvSpPr>
        <p:spPr>
          <a:xfrm rot="95350">
            <a:off x="1431252" y="800880"/>
            <a:ext cx="14542951" cy="1281119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GB" sz="6324" b="1">
                <a:solidFill>
                  <a:srgbClr val="044737"/>
                </a:solidFill>
                <a:latin typeface="Tahoma"/>
                <a:ea typeface="Tahoma"/>
                <a:cs typeface="Tahoma"/>
                <a:sym typeface="Tahoma"/>
              </a:rPr>
              <a:t>Gwiriad dysgu</a:t>
            </a:r>
            <a:endParaRPr sz="6324" b="1">
              <a:solidFill>
                <a:srgbClr val="044737"/>
              </a:solidFill>
              <a:latin typeface="Tahoma"/>
              <a:ea typeface="Tahoma"/>
              <a:cs typeface="Tahoma"/>
              <a:sym typeface="Tahoma"/>
            </a:endParaRPr>
          </a:p>
          <a:p>
            <a:pPr marL="0" marR="0" lvl="0" indent="0" algn="ctr" rtl="0">
              <a:lnSpc>
                <a:spcPct val="100000"/>
              </a:lnSpc>
              <a:spcBef>
                <a:spcPts val="0"/>
              </a:spcBef>
              <a:spcAft>
                <a:spcPts val="0"/>
              </a:spcAft>
              <a:buNone/>
            </a:pPr>
            <a:endParaRPr sz="6324" b="1">
              <a:solidFill>
                <a:srgbClr val="044737"/>
              </a:solidFill>
              <a:latin typeface="Tahoma"/>
              <a:ea typeface="Tahoma"/>
              <a:cs typeface="Tahoma"/>
              <a:sym typeface="Tahoma"/>
            </a:endParaRPr>
          </a:p>
          <a:p>
            <a:pPr marL="1063172" marR="0" lvl="1" indent="-531585" algn="ctr" rtl="0">
              <a:lnSpc>
                <a:spcPct val="100081"/>
              </a:lnSpc>
              <a:spcBef>
                <a:spcPts val="0"/>
              </a:spcBef>
              <a:spcAft>
                <a:spcPts val="0"/>
              </a:spcAft>
              <a:buClr>
                <a:schemeClr val="dk1"/>
              </a:buClr>
              <a:buSzPts val="4920"/>
              <a:buFont typeface="Arial"/>
              <a:buChar char="•"/>
            </a:pPr>
            <a:r>
              <a:rPr lang="en-GB" sz="4920" b="1" i="0" u="none" strike="noStrike" cap="none">
                <a:solidFill>
                  <a:schemeClr val="dk1"/>
                </a:solidFill>
                <a:latin typeface="Tahoma"/>
                <a:ea typeface="Tahoma"/>
                <a:cs typeface="Tahoma"/>
                <a:sym typeface="Tahoma"/>
              </a:rPr>
              <a:t>Pwy neu beth sy'n bwyta'r rhan fwyaf o’r soia yng Nghymru? </a:t>
            </a:r>
            <a:endParaRPr/>
          </a:p>
          <a:p>
            <a:pPr marL="1063172" marR="0" lvl="1" indent="-219165" algn="ctr" rtl="0">
              <a:lnSpc>
                <a:spcPct val="100081"/>
              </a:lnSpc>
              <a:spcBef>
                <a:spcPts val="0"/>
              </a:spcBef>
              <a:spcAft>
                <a:spcPts val="0"/>
              </a:spcAft>
              <a:buClr>
                <a:schemeClr val="dk1"/>
              </a:buClr>
              <a:buSzPts val="4920"/>
              <a:buFont typeface="Arial"/>
              <a:buNone/>
            </a:pPr>
            <a:endParaRPr sz="4920" b="1" i="0" u="none" strike="noStrike" cap="none">
              <a:solidFill>
                <a:schemeClr val="dk1"/>
              </a:solidFill>
              <a:latin typeface="Tahoma"/>
              <a:ea typeface="Tahoma"/>
              <a:cs typeface="Tahoma"/>
              <a:sym typeface="Tahoma"/>
            </a:endParaRPr>
          </a:p>
          <a:p>
            <a:pPr marL="1063172" marR="0" lvl="1" indent="-531585" algn="ctr" rtl="0">
              <a:lnSpc>
                <a:spcPct val="100081"/>
              </a:lnSpc>
              <a:spcBef>
                <a:spcPts val="0"/>
              </a:spcBef>
              <a:spcAft>
                <a:spcPts val="0"/>
              </a:spcAft>
              <a:buClr>
                <a:schemeClr val="dk1"/>
              </a:buClr>
              <a:buSzPts val="4920"/>
              <a:buFont typeface="Arial"/>
              <a:buChar char="•"/>
            </a:pPr>
            <a:r>
              <a:rPr lang="en-GB" sz="4920" b="1" i="0" u="none" strike="noStrike" cap="none">
                <a:solidFill>
                  <a:schemeClr val="dk1"/>
                </a:solidFill>
                <a:latin typeface="Tahoma"/>
                <a:ea typeface="Tahoma"/>
                <a:cs typeface="Tahoma"/>
                <a:sym typeface="Tahoma"/>
              </a:rPr>
              <a:t>Rhestrwch dri pheth y gallwn eu gwneud yng Nghymru i osgoi bwyta soia cudd yn ein prydau ac i helpu'r Guarani?</a:t>
            </a:r>
            <a:endParaRPr/>
          </a:p>
          <a:p>
            <a:pPr marL="1063172" marR="0" lvl="1" indent="-219165" algn="ctr" rtl="0">
              <a:lnSpc>
                <a:spcPct val="100081"/>
              </a:lnSpc>
              <a:spcBef>
                <a:spcPts val="0"/>
              </a:spcBef>
              <a:spcAft>
                <a:spcPts val="0"/>
              </a:spcAft>
              <a:buClr>
                <a:schemeClr val="dk1"/>
              </a:buClr>
              <a:buSzPts val="4920"/>
              <a:buFont typeface="Arial"/>
              <a:buNone/>
            </a:pPr>
            <a:endParaRPr sz="4920" b="1" i="0" u="none" strike="noStrike" cap="none">
              <a:solidFill>
                <a:schemeClr val="dk1"/>
              </a:solidFill>
              <a:latin typeface="Tahoma"/>
              <a:ea typeface="Tahoma"/>
              <a:cs typeface="Tahoma"/>
              <a:sym typeface="Tahoma"/>
            </a:endParaRPr>
          </a:p>
          <a:p>
            <a:pPr marL="1063172" marR="0" lvl="1" indent="-531585" algn="ctr" rtl="0">
              <a:lnSpc>
                <a:spcPct val="100081"/>
              </a:lnSpc>
              <a:spcBef>
                <a:spcPts val="0"/>
              </a:spcBef>
              <a:spcAft>
                <a:spcPts val="0"/>
              </a:spcAft>
              <a:buClr>
                <a:schemeClr val="dk1"/>
              </a:buClr>
              <a:buSzPts val="4920"/>
              <a:buFont typeface="Arial"/>
              <a:buChar char="•"/>
            </a:pPr>
            <a:r>
              <a:rPr lang="en-GB" sz="4920" b="1" i="0" u="none" strike="noStrike" cap="none">
                <a:solidFill>
                  <a:schemeClr val="dk1"/>
                </a:solidFill>
                <a:latin typeface="Tahoma"/>
                <a:ea typeface="Tahoma"/>
                <a:cs typeface="Tahoma"/>
                <a:sym typeface="Tahoma"/>
              </a:rPr>
              <a:t>Pwy sydd angen gweithio gyda’i gilydd i wneud Cymru’n genedl dim datgoedwigo?</a:t>
            </a:r>
            <a:endParaRPr sz="4920" b="1" i="0" u="none" strike="noStrike" cap="none">
              <a:solidFill>
                <a:schemeClr val="dk1"/>
              </a:solidFill>
              <a:latin typeface="Tahoma"/>
              <a:ea typeface="Tahoma"/>
              <a:cs typeface="Tahoma"/>
              <a:sym typeface="Tahoma"/>
            </a:endParaRPr>
          </a:p>
          <a:p>
            <a:pPr marL="1063172" marR="0" lvl="1" indent="-218912" algn="ctr" rtl="0">
              <a:lnSpc>
                <a:spcPct val="100000"/>
              </a:lnSpc>
              <a:spcBef>
                <a:spcPts val="0"/>
              </a:spcBef>
              <a:spcAft>
                <a:spcPts val="0"/>
              </a:spcAft>
              <a:buClr>
                <a:schemeClr val="dk1"/>
              </a:buClr>
              <a:buSzPts val="4924"/>
              <a:buFont typeface="Arial"/>
              <a:buNone/>
            </a:pPr>
            <a:endParaRPr sz="4924" b="1" i="0" u="none" strike="noStrike" cap="none">
              <a:solidFill>
                <a:srgbClr val="044737"/>
              </a:solidFill>
              <a:latin typeface="Tahoma"/>
              <a:ea typeface="Tahoma"/>
              <a:cs typeface="Tahoma"/>
              <a:sym typeface="Tahoma"/>
            </a:endParaRPr>
          </a:p>
          <a:p>
            <a:pPr marL="0" marR="0" lvl="0" indent="0" algn="ctr" rtl="0">
              <a:lnSpc>
                <a:spcPct val="100000"/>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00000"/>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ctr" rtl="0">
              <a:lnSpc>
                <a:spcPct val="128432"/>
              </a:lnSpc>
              <a:spcBef>
                <a:spcPts val="0"/>
              </a:spcBef>
              <a:spcAft>
                <a:spcPts val="0"/>
              </a:spcAft>
              <a:buNone/>
            </a:pPr>
            <a:endParaRPr sz="4924" b="1">
              <a:solidFill>
                <a:srgbClr val="044737"/>
              </a:solidFill>
              <a:latin typeface="Tahoma"/>
              <a:ea typeface="Tahoma"/>
              <a:cs typeface="Tahoma"/>
              <a:sym typeface="Tahoma"/>
            </a:endParaRPr>
          </a:p>
          <a:p>
            <a:pPr marL="0" marR="0" lvl="0" indent="0" algn="just" rtl="0">
              <a:lnSpc>
                <a:spcPct val="97461"/>
              </a:lnSpc>
              <a:spcBef>
                <a:spcPts val="0"/>
              </a:spcBef>
              <a:spcAft>
                <a:spcPts val="0"/>
              </a:spcAft>
              <a:buNone/>
            </a:pPr>
            <a:endParaRPr sz="4924" b="1">
              <a:solidFill>
                <a:srgbClr val="044737"/>
              </a:solidFill>
              <a:latin typeface="Tahoma"/>
              <a:ea typeface="Tahoma"/>
              <a:cs typeface="Tahoma"/>
              <a:sym typeface="Tahoma"/>
            </a:endParaRPr>
          </a:p>
          <a:p>
            <a:pPr marL="0" marR="0" lvl="0" indent="0" algn="just" rtl="0">
              <a:lnSpc>
                <a:spcPct val="97461"/>
              </a:lnSpc>
              <a:spcBef>
                <a:spcPts val="0"/>
              </a:spcBef>
              <a:spcAft>
                <a:spcPts val="0"/>
              </a:spcAft>
              <a:buNone/>
            </a:pPr>
            <a:endParaRPr sz="4924" b="1">
              <a:solidFill>
                <a:srgbClr val="044737"/>
              </a:solidFill>
              <a:latin typeface="Tahoma"/>
              <a:ea typeface="Tahoma"/>
              <a:cs typeface="Tahoma"/>
              <a:sym typeface="Tahoma"/>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1803</Words>
  <Application>Microsoft Office PowerPoint</Application>
  <PresentationFormat>Custom</PresentationFormat>
  <Paragraphs>248</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Tahoma</vt:lpstr>
      <vt:lpstr>Calibri</vt:lpstr>
      <vt:lpstr>Open Sans</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cerys</dc:creator>
  <cp:lastModifiedBy>size</cp:lastModifiedBy>
  <cp:revision>1</cp:revision>
  <dcterms:created xsi:type="dcterms:W3CDTF">2006-08-16T00:00:00Z</dcterms:created>
  <dcterms:modified xsi:type="dcterms:W3CDTF">2026-10-08T13:23:18Z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0x01010086B4EBE976569644990052AF3D8264BC</vt:lpwstr>
  </property>
</Properties>
</file>