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8288000" cy="10287000"/>
  <p:notesSz cx="6858000" cy="9144000"/>
  <p:embeddedFontLst>
    <p:embeddedFont>
      <p:font typeface="More Sugar" panose="020B0604020202020204" charset="0"/>
      <p:regular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2" autoAdjust="0"/>
  </p:normalViewPr>
  <p:slideViewPr>
    <p:cSldViewPr>
      <p:cViewPr varScale="1">
        <p:scale>
          <a:sx n="52" d="100"/>
          <a:sy n="52" d="100"/>
        </p:scale>
        <p:origin x="87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Cyn y </a:t>
            </a:r>
            <a:r>
              <a:rPr lang="en-US" dirty="0" err="1"/>
              <a:t>wers</a:t>
            </a:r>
            <a:r>
              <a:rPr lang="en-US" dirty="0"/>
              <a:t>, </a:t>
            </a:r>
            <a:r>
              <a:rPr lang="en-US" dirty="0" err="1"/>
              <a:t>bydd</a:t>
            </a:r>
            <a:r>
              <a:rPr lang="en-US" dirty="0"/>
              <a:t> </a:t>
            </a:r>
            <a:r>
              <a:rPr lang="en-US" dirty="0" err="1"/>
              <a:t>angen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chi </a:t>
            </a:r>
            <a:r>
              <a:rPr lang="en-US" dirty="0" err="1"/>
              <a:t>argraffu’r</a:t>
            </a:r>
            <a:r>
              <a:rPr lang="en-US" dirty="0"/>
              <a:t> </a:t>
            </a:r>
            <a:r>
              <a:rPr lang="en-US" dirty="0" err="1"/>
              <a:t>pecyn</a:t>
            </a:r>
            <a:r>
              <a:rPr lang="en-US" dirty="0"/>
              <a:t> </a:t>
            </a:r>
            <a:r>
              <a:rPr lang="en-US" dirty="0" err="1"/>
              <a:t>adnoddau</a:t>
            </a:r>
            <a:endParaRPr lang="en-US" dirty="0"/>
          </a:p>
          <a:p>
            <a:endParaRPr lang="en-US" dirty="0"/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Dosbarthwch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lluniau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ddechrau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trafodaethau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chwestiynau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  <a:p>
            <a:r>
              <a:rPr lang="en-US" dirty="0"/>
              <a:t>Cyn y </a:t>
            </a:r>
            <a:r>
              <a:rPr lang="en-US" dirty="0" err="1"/>
              <a:t>wers</a:t>
            </a:r>
            <a:r>
              <a:rPr lang="en-US" dirty="0"/>
              <a:t>, </a:t>
            </a:r>
            <a:r>
              <a:rPr lang="en-US" dirty="0" err="1"/>
              <a:t>bydd</a:t>
            </a:r>
            <a:r>
              <a:rPr lang="en-US" dirty="0"/>
              <a:t> </a:t>
            </a:r>
            <a:r>
              <a:rPr lang="en-US" dirty="0" err="1"/>
              <a:t>angen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chi </a:t>
            </a:r>
            <a:r>
              <a:rPr lang="en-US" dirty="0" err="1"/>
              <a:t>argraffu’r</a:t>
            </a:r>
            <a:r>
              <a:rPr lang="en-US" dirty="0"/>
              <a:t> </a:t>
            </a:r>
            <a:r>
              <a:rPr lang="en-US" dirty="0" err="1"/>
              <a:t>pecyn</a:t>
            </a:r>
            <a:r>
              <a:rPr lang="en-US" dirty="0"/>
              <a:t> </a:t>
            </a:r>
            <a:r>
              <a:rPr lang="en-US" dirty="0" err="1"/>
              <a:t>adnoddau</a:t>
            </a:r>
            <a:endParaRPr lang="en-US" dirty="0"/>
          </a:p>
          <a:p>
            <a:endParaRPr lang="en-US" dirty="0"/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Dosbarthwch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lluniau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ddechrau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trafodaethau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chwestiynau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Cyn y </a:t>
            </a:r>
            <a:r>
              <a:rPr lang="en-US" dirty="0" err="1"/>
              <a:t>wers</a:t>
            </a:r>
            <a:r>
              <a:rPr lang="en-US" dirty="0"/>
              <a:t>, </a:t>
            </a:r>
            <a:r>
              <a:rPr lang="en-US" dirty="0" err="1"/>
              <a:t>bydd</a:t>
            </a:r>
            <a:r>
              <a:rPr lang="en-US" dirty="0"/>
              <a:t> </a:t>
            </a:r>
            <a:r>
              <a:rPr lang="en-US" dirty="0" err="1"/>
              <a:t>angen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chi </a:t>
            </a:r>
            <a:r>
              <a:rPr lang="en-US" dirty="0" err="1"/>
              <a:t>argraffu’r</a:t>
            </a:r>
            <a:r>
              <a:rPr lang="en-US" dirty="0"/>
              <a:t> </a:t>
            </a:r>
            <a:r>
              <a:rPr lang="en-US" dirty="0" err="1"/>
              <a:t>pecyn</a:t>
            </a:r>
            <a:r>
              <a:rPr lang="en-US" dirty="0"/>
              <a:t> </a:t>
            </a:r>
            <a:r>
              <a:rPr lang="en-US" dirty="0" err="1"/>
              <a:t>adnoddau</a:t>
            </a:r>
            <a:endParaRPr lang="en-US" dirty="0"/>
          </a:p>
          <a:p>
            <a:endParaRPr lang="en-US" dirty="0"/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Dosbarthwch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lluniau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ddechrau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trafodaethau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chwestiynau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128417"/>
            <a:ext cx="2186306" cy="1548558"/>
          </a:xfrm>
          <a:custGeom>
            <a:avLst/>
            <a:gdLst/>
            <a:ahLst/>
            <a:cxnLst/>
            <a:rect l="l" t="t" r="r" b="b"/>
            <a:pathLst>
              <a:path w="2186306" h="1548558">
                <a:moveTo>
                  <a:pt x="0" y="0"/>
                </a:moveTo>
                <a:lnTo>
                  <a:pt x="2186306" y="0"/>
                </a:lnTo>
                <a:lnTo>
                  <a:pt x="2186306" y="1548558"/>
                </a:lnTo>
                <a:lnTo>
                  <a:pt x="0" y="1548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343592" y="481731"/>
            <a:ext cx="2536867" cy="790711"/>
          </a:xfrm>
          <a:custGeom>
            <a:avLst/>
            <a:gdLst/>
            <a:ahLst/>
            <a:cxnLst/>
            <a:rect l="l" t="t" r="r" b="b"/>
            <a:pathLst>
              <a:path w="2536867" h="790711">
                <a:moveTo>
                  <a:pt x="0" y="0"/>
                </a:moveTo>
                <a:lnTo>
                  <a:pt x="2536867" y="0"/>
                </a:lnTo>
                <a:lnTo>
                  <a:pt x="2536867" y="790711"/>
                </a:lnTo>
                <a:lnTo>
                  <a:pt x="0" y="7907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" y="3696280"/>
            <a:ext cx="18288000" cy="1837348"/>
          </a:xfrm>
          <a:custGeom>
            <a:avLst/>
            <a:gdLst/>
            <a:ahLst/>
            <a:cxnLst/>
            <a:rect l="l" t="t" r="r" b="b"/>
            <a:pathLst>
              <a:path w="19165575" h="1837348">
                <a:moveTo>
                  <a:pt x="0" y="0"/>
                </a:moveTo>
                <a:lnTo>
                  <a:pt x="19165576" y="0"/>
                </a:lnTo>
                <a:lnTo>
                  <a:pt x="19165576" y="1837348"/>
                </a:lnTo>
                <a:lnTo>
                  <a:pt x="0" y="18373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730" t="-678374" r="-2073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912329" y="4070989"/>
            <a:ext cx="15171690" cy="1076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9"/>
              </a:lnSpc>
            </a:pPr>
            <a:r>
              <a:rPr lang="en-US" sz="8099" dirty="0">
                <a:solidFill>
                  <a:srgbClr val="044737"/>
                </a:solidFill>
                <a:latin typeface="More Sugar"/>
                <a:ea typeface="More Sugar"/>
                <a:cs typeface="More Sugar"/>
                <a:sym typeface="More Sugar"/>
              </a:rPr>
              <a:t>PECYN LLUNIAU Y GUARANI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7"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14500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535" y="-1552579"/>
            <a:ext cx="18979535" cy="12648081"/>
          </a:xfrm>
          <a:custGeom>
            <a:avLst/>
            <a:gdLst/>
            <a:ahLst/>
            <a:cxnLst/>
            <a:rect l="l" t="t" r="r" b="b"/>
            <a:pathLst>
              <a:path w="18979535" h="12648081">
                <a:moveTo>
                  <a:pt x="0" y="0"/>
                </a:moveTo>
                <a:lnTo>
                  <a:pt x="18979535" y="0"/>
                </a:lnTo>
                <a:lnTo>
                  <a:pt x="18979535" y="12648081"/>
                </a:lnTo>
                <a:lnTo>
                  <a:pt x="0" y="12648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38" y="-1928729"/>
            <a:ext cx="19093297" cy="14319973"/>
          </a:xfrm>
          <a:custGeom>
            <a:avLst/>
            <a:gdLst/>
            <a:ahLst/>
            <a:cxnLst/>
            <a:rect l="l" t="t" r="r" b="b"/>
            <a:pathLst>
              <a:path w="19093297" h="14319973">
                <a:moveTo>
                  <a:pt x="0" y="0"/>
                </a:moveTo>
                <a:lnTo>
                  <a:pt x="19093297" y="0"/>
                </a:lnTo>
                <a:lnTo>
                  <a:pt x="19093297" y="14319973"/>
                </a:lnTo>
                <a:lnTo>
                  <a:pt x="0" y="143199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3065" y="-795503"/>
            <a:ext cx="18461065" cy="12302569"/>
          </a:xfrm>
          <a:custGeom>
            <a:avLst/>
            <a:gdLst/>
            <a:ahLst/>
            <a:cxnLst/>
            <a:rect l="l" t="t" r="r" b="b"/>
            <a:pathLst>
              <a:path w="18461065" h="12302569">
                <a:moveTo>
                  <a:pt x="0" y="0"/>
                </a:moveTo>
                <a:lnTo>
                  <a:pt x="18461065" y="0"/>
                </a:lnTo>
                <a:lnTo>
                  <a:pt x="18461065" y="12302569"/>
                </a:lnTo>
                <a:lnTo>
                  <a:pt x="0" y="12302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830" y="170640"/>
            <a:ext cx="5864676" cy="6546317"/>
            <a:chOff x="0" y="0"/>
            <a:chExt cx="5173661" cy="5774987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5178742" cy="5785147"/>
            </a:xfrm>
            <a:custGeom>
              <a:avLst/>
              <a:gdLst/>
              <a:ahLst/>
              <a:cxnLst/>
              <a:rect l="l" t="t" r="r" b="b"/>
              <a:pathLst>
                <a:path w="5178742" h="5785147">
                  <a:moveTo>
                    <a:pt x="3660481" y="5706416"/>
                  </a:moveTo>
                  <a:cubicBezTo>
                    <a:pt x="3630544" y="5715746"/>
                    <a:pt x="3607411" y="5728185"/>
                    <a:pt x="3584278" y="5731295"/>
                  </a:cubicBezTo>
                  <a:cubicBezTo>
                    <a:pt x="3453643" y="5743734"/>
                    <a:pt x="3324370" y="5756174"/>
                    <a:pt x="3193736" y="5767058"/>
                  </a:cubicBezTo>
                  <a:cubicBezTo>
                    <a:pt x="3127058" y="5771723"/>
                    <a:pt x="3060380" y="5776388"/>
                    <a:pt x="2993702" y="5777943"/>
                  </a:cubicBezTo>
                  <a:cubicBezTo>
                    <a:pt x="2921581" y="5781052"/>
                    <a:pt x="2849460" y="5785147"/>
                    <a:pt x="2778700" y="5782607"/>
                  </a:cubicBezTo>
                  <a:cubicBezTo>
                    <a:pt x="2710661" y="5781052"/>
                    <a:pt x="2642622" y="5776388"/>
                    <a:pt x="2577305" y="5762393"/>
                  </a:cubicBezTo>
                  <a:cubicBezTo>
                    <a:pt x="2492937" y="5745289"/>
                    <a:pt x="2407208" y="5745289"/>
                    <a:pt x="2324202" y="5729740"/>
                  </a:cubicBezTo>
                  <a:cubicBezTo>
                    <a:pt x="2107838" y="5689312"/>
                    <a:pt x="1887393" y="5700196"/>
                    <a:pt x="1669669" y="5683092"/>
                  </a:cubicBezTo>
                  <a:cubicBezTo>
                    <a:pt x="1547200" y="5673763"/>
                    <a:pt x="1424730" y="5651994"/>
                    <a:pt x="1302260" y="5633334"/>
                  </a:cubicBezTo>
                  <a:cubicBezTo>
                    <a:pt x="1163461" y="5613120"/>
                    <a:pt x="1024663" y="5589797"/>
                    <a:pt x="884503" y="5568028"/>
                  </a:cubicBezTo>
                  <a:cubicBezTo>
                    <a:pt x="782445" y="5552478"/>
                    <a:pt x="679026" y="5536929"/>
                    <a:pt x="576968" y="5521380"/>
                  </a:cubicBezTo>
                  <a:cubicBezTo>
                    <a:pt x="574246" y="5521380"/>
                    <a:pt x="571525" y="5519825"/>
                    <a:pt x="568803" y="5519825"/>
                  </a:cubicBezTo>
                  <a:cubicBezTo>
                    <a:pt x="483075" y="5477842"/>
                    <a:pt x="391903" y="5445189"/>
                    <a:pt x="312978" y="5390767"/>
                  </a:cubicBezTo>
                  <a:cubicBezTo>
                    <a:pt x="179622" y="5297471"/>
                    <a:pt x="122470" y="5148198"/>
                    <a:pt x="117027" y="4972492"/>
                  </a:cubicBezTo>
                  <a:cubicBezTo>
                    <a:pt x="115666" y="4911850"/>
                    <a:pt x="108862" y="4852763"/>
                    <a:pt x="108862" y="4792121"/>
                  </a:cubicBezTo>
                  <a:cubicBezTo>
                    <a:pt x="110223" y="4708154"/>
                    <a:pt x="115666" y="4625744"/>
                    <a:pt x="119748" y="4543333"/>
                  </a:cubicBezTo>
                  <a:cubicBezTo>
                    <a:pt x="130634" y="4297655"/>
                    <a:pt x="136077" y="4051977"/>
                    <a:pt x="119748" y="3806299"/>
                  </a:cubicBezTo>
                  <a:cubicBezTo>
                    <a:pt x="104780" y="3585500"/>
                    <a:pt x="91172" y="3366256"/>
                    <a:pt x="76203" y="3145456"/>
                  </a:cubicBezTo>
                  <a:cubicBezTo>
                    <a:pt x="66678" y="3003958"/>
                    <a:pt x="54431" y="2864015"/>
                    <a:pt x="46266" y="2722517"/>
                  </a:cubicBezTo>
                  <a:cubicBezTo>
                    <a:pt x="40823" y="2629221"/>
                    <a:pt x="42184" y="2534371"/>
                    <a:pt x="36741" y="2441076"/>
                  </a:cubicBezTo>
                  <a:cubicBezTo>
                    <a:pt x="34019" y="2388208"/>
                    <a:pt x="19051" y="2336896"/>
                    <a:pt x="17690" y="2284028"/>
                  </a:cubicBezTo>
                  <a:cubicBezTo>
                    <a:pt x="12247" y="2156525"/>
                    <a:pt x="10886" y="2027466"/>
                    <a:pt x="8165" y="1898407"/>
                  </a:cubicBezTo>
                  <a:cubicBezTo>
                    <a:pt x="6804" y="1848650"/>
                    <a:pt x="0" y="1798892"/>
                    <a:pt x="1361" y="1749135"/>
                  </a:cubicBezTo>
                  <a:cubicBezTo>
                    <a:pt x="2722" y="1671389"/>
                    <a:pt x="10886" y="1593642"/>
                    <a:pt x="12247" y="1515896"/>
                  </a:cubicBezTo>
                  <a:cubicBezTo>
                    <a:pt x="13608" y="1425710"/>
                    <a:pt x="5443" y="1335525"/>
                    <a:pt x="8165" y="1246894"/>
                  </a:cubicBezTo>
                  <a:cubicBezTo>
                    <a:pt x="8165" y="1161373"/>
                    <a:pt x="17690" y="1077408"/>
                    <a:pt x="27215" y="991887"/>
                  </a:cubicBezTo>
                  <a:cubicBezTo>
                    <a:pt x="29937" y="962343"/>
                    <a:pt x="48988" y="935909"/>
                    <a:pt x="54431" y="906366"/>
                  </a:cubicBezTo>
                  <a:cubicBezTo>
                    <a:pt x="77564" y="760203"/>
                    <a:pt x="102058" y="614040"/>
                    <a:pt x="161932" y="478762"/>
                  </a:cubicBezTo>
                  <a:cubicBezTo>
                    <a:pt x="175540" y="449218"/>
                    <a:pt x="197312" y="422785"/>
                    <a:pt x="217724" y="399461"/>
                  </a:cubicBezTo>
                  <a:cubicBezTo>
                    <a:pt x="224528" y="391686"/>
                    <a:pt x="240857" y="396351"/>
                    <a:pt x="244939" y="396351"/>
                  </a:cubicBezTo>
                  <a:cubicBezTo>
                    <a:pt x="254465" y="376137"/>
                    <a:pt x="259908" y="355923"/>
                    <a:pt x="270794" y="346593"/>
                  </a:cubicBezTo>
                  <a:cubicBezTo>
                    <a:pt x="329307" y="295281"/>
                    <a:pt x="390542" y="257963"/>
                    <a:pt x="466745" y="248633"/>
                  </a:cubicBezTo>
                  <a:cubicBezTo>
                    <a:pt x="523898" y="240859"/>
                    <a:pt x="579690" y="212870"/>
                    <a:pt x="636842" y="197321"/>
                  </a:cubicBezTo>
                  <a:cubicBezTo>
                    <a:pt x="706242" y="178662"/>
                    <a:pt x="775641" y="156893"/>
                    <a:pt x="847762" y="146008"/>
                  </a:cubicBezTo>
                  <a:cubicBezTo>
                    <a:pt x="913079" y="136679"/>
                    <a:pt x="975675" y="116465"/>
                    <a:pt x="1042353" y="110245"/>
                  </a:cubicBezTo>
                  <a:cubicBezTo>
                    <a:pt x="1110391" y="104025"/>
                    <a:pt x="1178430" y="85366"/>
                    <a:pt x="1247829" y="79146"/>
                  </a:cubicBezTo>
                  <a:cubicBezTo>
                    <a:pt x="1435616" y="63597"/>
                    <a:pt x="1624764" y="52713"/>
                    <a:pt x="1812550" y="40273"/>
                  </a:cubicBezTo>
                  <a:cubicBezTo>
                    <a:pt x="1858817" y="37164"/>
                    <a:pt x="1905083" y="40273"/>
                    <a:pt x="1951349" y="41828"/>
                  </a:cubicBezTo>
                  <a:cubicBezTo>
                    <a:pt x="1974483" y="43383"/>
                    <a:pt x="1997616" y="49603"/>
                    <a:pt x="2022110" y="52713"/>
                  </a:cubicBezTo>
                  <a:cubicBezTo>
                    <a:pt x="2032996" y="54268"/>
                    <a:pt x="2043882" y="49603"/>
                    <a:pt x="2054768" y="49603"/>
                  </a:cubicBezTo>
                  <a:cubicBezTo>
                    <a:pt x="2087427" y="49603"/>
                    <a:pt x="2121446" y="49603"/>
                    <a:pt x="2154105" y="48048"/>
                  </a:cubicBezTo>
                  <a:cubicBezTo>
                    <a:pt x="2216700" y="44938"/>
                    <a:pt x="2280657" y="37164"/>
                    <a:pt x="2343252" y="37164"/>
                  </a:cubicBezTo>
                  <a:cubicBezTo>
                    <a:pt x="2404487" y="37164"/>
                    <a:pt x="2465722" y="41828"/>
                    <a:pt x="2526957" y="44938"/>
                  </a:cubicBezTo>
                  <a:lnTo>
                    <a:pt x="2575945" y="44938"/>
                  </a:lnTo>
                  <a:cubicBezTo>
                    <a:pt x="2650787" y="41828"/>
                    <a:pt x="2724269" y="41828"/>
                    <a:pt x="2799111" y="37164"/>
                  </a:cubicBezTo>
                  <a:cubicBezTo>
                    <a:pt x="2871232" y="32499"/>
                    <a:pt x="2941993" y="21614"/>
                    <a:pt x="3014114" y="16950"/>
                  </a:cubicBezTo>
                  <a:cubicBezTo>
                    <a:pt x="3048133" y="13840"/>
                    <a:pt x="3083513" y="13840"/>
                    <a:pt x="3117533" y="21614"/>
                  </a:cubicBezTo>
                  <a:cubicBezTo>
                    <a:pt x="3169242" y="32499"/>
                    <a:pt x="3218230" y="38718"/>
                    <a:pt x="3269939" y="21614"/>
                  </a:cubicBezTo>
                  <a:cubicBezTo>
                    <a:pt x="3288990" y="15395"/>
                    <a:pt x="3313484" y="26279"/>
                    <a:pt x="3335256" y="29389"/>
                  </a:cubicBezTo>
                  <a:cubicBezTo>
                    <a:pt x="3344782" y="30944"/>
                    <a:pt x="3355668" y="34054"/>
                    <a:pt x="3361111" y="29389"/>
                  </a:cubicBezTo>
                  <a:cubicBezTo>
                    <a:pt x="3397852" y="0"/>
                    <a:pt x="3431871" y="6350"/>
                    <a:pt x="3467251" y="32499"/>
                  </a:cubicBezTo>
                  <a:cubicBezTo>
                    <a:pt x="3471334" y="35609"/>
                    <a:pt x="3482220" y="27834"/>
                    <a:pt x="3490385" y="27834"/>
                  </a:cubicBezTo>
                  <a:cubicBezTo>
                    <a:pt x="3523043" y="27834"/>
                    <a:pt x="3555702" y="27834"/>
                    <a:pt x="3589721" y="29389"/>
                  </a:cubicBezTo>
                  <a:cubicBezTo>
                    <a:pt x="3614215" y="30944"/>
                    <a:pt x="3637348" y="40273"/>
                    <a:pt x="3661842" y="43383"/>
                  </a:cubicBezTo>
                  <a:cubicBezTo>
                    <a:pt x="3714912" y="51158"/>
                    <a:pt x="3769343" y="63597"/>
                    <a:pt x="3823774" y="63597"/>
                  </a:cubicBezTo>
                  <a:cubicBezTo>
                    <a:pt x="3925832" y="65152"/>
                    <a:pt x="4027890" y="69817"/>
                    <a:pt x="4128587" y="94696"/>
                  </a:cubicBezTo>
                  <a:cubicBezTo>
                    <a:pt x="4222481" y="118020"/>
                    <a:pt x="4319096" y="118020"/>
                    <a:pt x="4414350" y="136679"/>
                  </a:cubicBezTo>
                  <a:cubicBezTo>
                    <a:pt x="4471502" y="147563"/>
                    <a:pt x="4530015" y="167777"/>
                    <a:pt x="4579003" y="200431"/>
                  </a:cubicBezTo>
                  <a:cubicBezTo>
                    <a:pt x="4632073" y="234639"/>
                    <a:pt x="4672897" y="290616"/>
                    <a:pt x="4720524" y="337264"/>
                  </a:cubicBezTo>
                  <a:cubicBezTo>
                    <a:pt x="4738214" y="354368"/>
                    <a:pt x="4764069" y="366807"/>
                    <a:pt x="4776315" y="388576"/>
                  </a:cubicBezTo>
                  <a:cubicBezTo>
                    <a:pt x="4811696" y="447663"/>
                    <a:pt x="4842994" y="509860"/>
                    <a:pt x="4874291" y="572057"/>
                  </a:cubicBezTo>
                  <a:cubicBezTo>
                    <a:pt x="4897424" y="617150"/>
                    <a:pt x="4920558" y="663798"/>
                    <a:pt x="4938247" y="710446"/>
                  </a:cubicBezTo>
                  <a:cubicBezTo>
                    <a:pt x="4957298" y="764868"/>
                    <a:pt x="4972267" y="820845"/>
                    <a:pt x="4987236" y="878377"/>
                  </a:cubicBezTo>
                  <a:cubicBezTo>
                    <a:pt x="5010369" y="968563"/>
                    <a:pt x="5037584" y="1058748"/>
                    <a:pt x="5052552" y="1152044"/>
                  </a:cubicBezTo>
                  <a:cubicBezTo>
                    <a:pt x="5074325" y="1282658"/>
                    <a:pt x="5085211" y="1416381"/>
                    <a:pt x="5101541" y="1548549"/>
                  </a:cubicBezTo>
                  <a:cubicBezTo>
                    <a:pt x="5106983" y="1592087"/>
                    <a:pt x="5113787" y="1635625"/>
                    <a:pt x="5116509" y="1679163"/>
                  </a:cubicBezTo>
                  <a:cubicBezTo>
                    <a:pt x="5124674" y="1803557"/>
                    <a:pt x="5130117" y="1926396"/>
                    <a:pt x="5136921" y="2050790"/>
                  </a:cubicBezTo>
                  <a:cubicBezTo>
                    <a:pt x="5146446" y="2204727"/>
                    <a:pt x="5160054" y="2357110"/>
                    <a:pt x="5166858" y="2511047"/>
                  </a:cubicBezTo>
                  <a:cubicBezTo>
                    <a:pt x="5173662" y="2658765"/>
                    <a:pt x="5178742" y="2808038"/>
                    <a:pt x="5176201" y="2957310"/>
                  </a:cubicBezTo>
                  <a:cubicBezTo>
                    <a:pt x="5172301" y="3206098"/>
                    <a:pt x="5161414" y="3453331"/>
                    <a:pt x="5150528" y="3702119"/>
                  </a:cubicBezTo>
                  <a:cubicBezTo>
                    <a:pt x="5143724" y="3856056"/>
                    <a:pt x="5134199" y="4008439"/>
                    <a:pt x="5120591" y="4160822"/>
                  </a:cubicBezTo>
                  <a:cubicBezTo>
                    <a:pt x="5106983" y="4313204"/>
                    <a:pt x="5086572" y="4464032"/>
                    <a:pt x="5071604" y="4616414"/>
                  </a:cubicBezTo>
                  <a:cubicBezTo>
                    <a:pt x="5060717" y="4722149"/>
                    <a:pt x="5057996" y="4827884"/>
                    <a:pt x="5045749" y="4932064"/>
                  </a:cubicBezTo>
                  <a:cubicBezTo>
                    <a:pt x="5034862" y="5026914"/>
                    <a:pt x="4994039" y="5110880"/>
                    <a:pt x="4939609" y="5180852"/>
                  </a:cubicBezTo>
                  <a:cubicBezTo>
                    <a:pt x="4894703" y="5239939"/>
                    <a:pt x="4859323" y="5306800"/>
                    <a:pt x="4813057" y="5364333"/>
                  </a:cubicBezTo>
                  <a:cubicBezTo>
                    <a:pt x="4772234" y="5415645"/>
                    <a:pt x="4727328" y="5466958"/>
                    <a:pt x="4656568" y="5468513"/>
                  </a:cubicBezTo>
                  <a:cubicBezTo>
                    <a:pt x="4640238" y="5468513"/>
                    <a:pt x="4625270" y="5487172"/>
                    <a:pt x="4608940" y="5496501"/>
                  </a:cubicBezTo>
                  <a:cubicBezTo>
                    <a:pt x="4539541" y="5530710"/>
                    <a:pt x="4467420" y="5560253"/>
                    <a:pt x="4399381" y="5597571"/>
                  </a:cubicBezTo>
                  <a:cubicBezTo>
                    <a:pt x="4274190" y="5665988"/>
                    <a:pt x="4139474" y="5676872"/>
                    <a:pt x="4004757" y="5683092"/>
                  </a:cubicBezTo>
                  <a:cubicBezTo>
                    <a:pt x="3953047" y="5686202"/>
                    <a:pt x="3899977" y="5681537"/>
                    <a:pt x="3848268" y="5686202"/>
                  </a:cubicBezTo>
                  <a:cubicBezTo>
                    <a:pt x="3822413" y="5687757"/>
                    <a:pt x="3797919" y="5701751"/>
                    <a:pt x="3773425" y="5707971"/>
                  </a:cubicBezTo>
                  <a:cubicBezTo>
                    <a:pt x="3762539" y="5711080"/>
                    <a:pt x="3751653" y="5709526"/>
                    <a:pt x="3739406" y="5711080"/>
                  </a:cubicBezTo>
                  <a:cubicBezTo>
                    <a:pt x="3723077" y="5712635"/>
                    <a:pt x="3706747" y="5717301"/>
                    <a:pt x="3690418" y="5715746"/>
                  </a:cubicBezTo>
                  <a:cubicBezTo>
                    <a:pt x="3674089" y="5712635"/>
                    <a:pt x="3663203" y="5706416"/>
                    <a:pt x="3660481" y="5706416"/>
                  </a:cubicBezTo>
                  <a:close/>
                </a:path>
              </a:pathLst>
            </a:custGeom>
            <a:blipFill>
              <a:blip r:embed="rId2"/>
              <a:stretch>
                <a:fillRect t="-5279" b="-5279"/>
              </a:stretch>
            </a:blipFill>
            <a:ln w="190500" cap="sq">
              <a:solidFill>
                <a:srgbClr val="044737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047129" y="1726521"/>
            <a:ext cx="4966005" cy="6833959"/>
            <a:chOff x="0" y="0"/>
            <a:chExt cx="4571483" cy="6291039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576563" cy="6301199"/>
            </a:xfrm>
            <a:custGeom>
              <a:avLst/>
              <a:gdLst/>
              <a:ahLst/>
              <a:cxnLst/>
              <a:rect l="l" t="t" r="r" b="b"/>
              <a:pathLst>
                <a:path w="4576563" h="6301199">
                  <a:moveTo>
                    <a:pt x="3234427" y="6215660"/>
                  </a:moveTo>
                  <a:cubicBezTo>
                    <a:pt x="3207974" y="6225823"/>
                    <a:pt x="3187534" y="6239374"/>
                    <a:pt x="3167093" y="6242762"/>
                  </a:cubicBezTo>
                  <a:cubicBezTo>
                    <a:pt x="3051664" y="6256312"/>
                    <a:pt x="2937437" y="6269864"/>
                    <a:pt x="2822007" y="6281720"/>
                  </a:cubicBezTo>
                  <a:cubicBezTo>
                    <a:pt x="2763090" y="6286802"/>
                    <a:pt x="2704173" y="6291884"/>
                    <a:pt x="2645256" y="6293578"/>
                  </a:cubicBezTo>
                  <a:cubicBezTo>
                    <a:pt x="2581529" y="6296965"/>
                    <a:pt x="2517803" y="6301199"/>
                    <a:pt x="2455279" y="6298659"/>
                  </a:cubicBezTo>
                  <a:cubicBezTo>
                    <a:pt x="2395159" y="6296965"/>
                    <a:pt x="2335040" y="6291884"/>
                    <a:pt x="2277325" y="6276639"/>
                  </a:cubicBezTo>
                  <a:cubicBezTo>
                    <a:pt x="2202777" y="6258006"/>
                    <a:pt x="2127026" y="6258006"/>
                    <a:pt x="2053681" y="6241067"/>
                  </a:cubicBezTo>
                  <a:cubicBezTo>
                    <a:pt x="1862501" y="6197027"/>
                    <a:pt x="1667714" y="6208884"/>
                    <a:pt x="1475331" y="6190252"/>
                  </a:cubicBezTo>
                  <a:cubicBezTo>
                    <a:pt x="1367116" y="6180088"/>
                    <a:pt x="1258901" y="6156374"/>
                    <a:pt x="1150686" y="6136047"/>
                  </a:cubicBezTo>
                  <a:cubicBezTo>
                    <a:pt x="1028043" y="6114027"/>
                    <a:pt x="905399" y="6088619"/>
                    <a:pt x="781553" y="6064905"/>
                  </a:cubicBezTo>
                  <a:cubicBezTo>
                    <a:pt x="691374" y="6047966"/>
                    <a:pt x="599992" y="6031028"/>
                    <a:pt x="509813" y="6014089"/>
                  </a:cubicBezTo>
                  <a:cubicBezTo>
                    <a:pt x="507408" y="6014089"/>
                    <a:pt x="505003" y="6012395"/>
                    <a:pt x="502599" y="6012395"/>
                  </a:cubicBezTo>
                  <a:cubicBezTo>
                    <a:pt x="426848" y="5966660"/>
                    <a:pt x="346288" y="5931089"/>
                    <a:pt x="276549" y="5871804"/>
                  </a:cubicBezTo>
                  <a:cubicBezTo>
                    <a:pt x="158715" y="5770171"/>
                    <a:pt x="108215" y="5607560"/>
                    <a:pt x="103405" y="5416152"/>
                  </a:cubicBezTo>
                  <a:cubicBezTo>
                    <a:pt x="102203" y="5350091"/>
                    <a:pt x="96191" y="5285724"/>
                    <a:pt x="96191" y="5219663"/>
                  </a:cubicBezTo>
                  <a:cubicBezTo>
                    <a:pt x="97394" y="5128194"/>
                    <a:pt x="102203" y="5038419"/>
                    <a:pt x="105810" y="4948644"/>
                  </a:cubicBezTo>
                  <a:cubicBezTo>
                    <a:pt x="115429" y="4681012"/>
                    <a:pt x="120239" y="4413380"/>
                    <a:pt x="105810" y="4145748"/>
                  </a:cubicBezTo>
                  <a:cubicBezTo>
                    <a:pt x="92584" y="3905219"/>
                    <a:pt x="80560" y="3666383"/>
                    <a:pt x="67334" y="3425853"/>
                  </a:cubicBezTo>
                  <a:cubicBezTo>
                    <a:pt x="58917" y="3271711"/>
                    <a:pt x="48096" y="3119262"/>
                    <a:pt x="40881" y="2965120"/>
                  </a:cubicBezTo>
                  <a:cubicBezTo>
                    <a:pt x="36072" y="2863487"/>
                    <a:pt x="37274" y="2760161"/>
                    <a:pt x="32465" y="2658529"/>
                  </a:cubicBezTo>
                  <a:cubicBezTo>
                    <a:pt x="30060" y="2600937"/>
                    <a:pt x="16833" y="2545040"/>
                    <a:pt x="15631" y="2487448"/>
                  </a:cubicBezTo>
                  <a:cubicBezTo>
                    <a:pt x="10822" y="2348551"/>
                    <a:pt x="9619" y="2207959"/>
                    <a:pt x="7214" y="2067368"/>
                  </a:cubicBezTo>
                  <a:cubicBezTo>
                    <a:pt x="6012" y="2013164"/>
                    <a:pt x="0" y="1958960"/>
                    <a:pt x="1202" y="1904756"/>
                  </a:cubicBezTo>
                  <a:cubicBezTo>
                    <a:pt x="2405" y="1820063"/>
                    <a:pt x="9619" y="1735369"/>
                    <a:pt x="10822" y="1650676"/>
                  </a:cubicBezTo>
                  <a:cubicBezTo>
                    <a:pt x="12024" y="1552431"/>
                    <a:pt x="4810" y="1454186"/>
                    <a:pt x="7214" y="1357636"/>
                  </a:cubicBezTo>
                  <a:cubicBezTo>
                    <a:pt x="7214" y="1264473"/>
                    <a:pt x="15631" y="1173004"/>
                    <a:pt x="24048" y="1079841"/>
                  </a:cubicBezTo>
                  <a:cubicBezTo>
                    <a:pt x="26453" y="1047657"/>
                    <a:pt x="43286" y="1018861"/>
                    <a:pt x="48096" y="986678"/>
                  </a:cubicBezTo>
                  <a:cubicBezTo>
                    <a:pt x="68536" y="827454"/>
                    <a:pt x="90179" y="668230"/>
                    <a:pt x="143084" y="520863"/>
                  </a:cubicBezTo>
                  <a:cubicBezTo>
                    <a:pt x="155108" y="488679"/>
                    <a:pt x="174346" y="459884"/>
                    <a:pt x="192382" y="434476"/>
                  </a:cubicBezTo>
                  <a:cubicBezTo>
                    <a:pt x="198394" y="426006"/>
                    <a:pt x="212823" y="431088"/>
                    <a:pt x="216430" y="431088"/>
                  </a:cubicBezTo>
                  <a:cubicBezTo>
                    <a:pt x="224847" y="409068"/>
                    <a:pt x="229656" y="387047"/>
                    <a:pt x="239275" y="376884"/>
                  </a:cubicBezTo>
                  <a:cubicBezTo>
                    <a:pt x="290978" y="320986"/>
                    <a:pt x="345086" y="280333"/>
                    <a:pt x="412419" y="270170"/>
                  </a:cubicBezTo>
                  <a:cubicBezTo>
                    <a:pt x="462920" y="261701"/>
                    <a:pt x="512218" y="231211"/>
                    <a:pt x="562718" y="214272"/>
                  </a:cubicBezTo>
                  <a:cubicBezTo>
                    <a:pt x="624040" y="193946"/>
                    <a:pt x="685362" y="170232"/>
                    <a:pt x="749088" y="158375"/>
                  </a:cubicBezTo>
                  <a:cubicBezTo>
                    <a:pt x="806803" y="148211"/>
                    <a:pt x="862113" y="126191"/>
                    <a:pt x="921030" y="119416"/>
                  </a:cubicBezTo>
                  <a:cubicBezTo>
                    <a:pt x="981150" y="112640"/>
                    <a:pt x="1041269" y="92314"/>
                    <a:pt x="1102591" y="85538"/>
                  </a:cubicBezTo>
                  <a:cubicBezTo>
                    <a:pt x="1268521" y="68599"/>
                    <a:pt x="1435653" y="56742"/>
                    <a:pt x="1601582" y="43191"/>
                  </a:cubicBezTo>
                  <a:cubicBezTo>
                    <a:pt x="1642464" y="39804"/>
                    <a:pt x="1683345" y="43191"/>
                    <a:pt x="1724226" y="44885"/>
                  </a:cubicBezTo>
                  <a:cubicBezTo>
                    <a:pt x="1744667" y="46579"/>
                    <a:pt x="1765107" y="53355"/>
                    <a:pt x="1786750" y="56742"/>
                  </a:cubicBezTo>
                  <a:cubicBezTo>
                    <a:pt x="1796369" y="58436"/>
                    <a:pt x="1805988" y="53355"/>
                    <a:pt x="1815608" y="53355"/>
                  </a:cubicBezTo>
                  <a:cubicBezTo>
                    <a:pt x="1844465" y="53355"/>
                    <a:pt x="1874525" y="53355"/>
                    <a:pt x="1903382" y="51661"/>
                  </a:cubicBezTo>
                  <a:cubicBezTo>
                    <a:pt x="1958692" y="48273"/>
                    <a:pt x="2015204" y="39804"/>
                    <a:pt x="2070514" y="39804"/>
                  </a:cubicBezTo>
                  <a:cubicBezTo>
                    <a:pt x="2124621" y="39804"/>
                    <a:pt x="2178729" y="44885"/>
                    <a:pt x="2232837" y="48273"/>
                  </a:cubicBezTo>
                  <a:lnTo>
                    <a:pt x="2276123" y="48273"/>
                  </a:lnTo>
                  <a:cubicBezTo>
                    <a:pt x="2342254" y="44885"/>
                    <a:pt x="2407183" y="44885"/>
                    <a:pt x="2473314" y="39804"/>
                  </a:cubicBezTo>
                  <a:cubicBezTo>
                    <a:pt x="2537041" y="34722"/>
                    <a:pt x="2599565" y="22865"/>
                    <a:pt x="2663292" y="17783"/>
                  </a:cubicBezTo>
                  <a:cubicBezTo>
                    <a:pt x="2693352" y="14395"/>
                    <a:pt x="2724614" y="14395"/>
                    <a:pt x="2754674" y="22865"/>
                  </a:cubicBezTo>
                  <a:cubicBezTo>
                    <a:pt x="2800364" y="34722"/>
                    <a:pt x="2843650" y="41497"/>
                    <a:pt x="2889341" y="22865"/>
                  </a:cubicBezTo>
                  <a:cubicBezTo>
                    <a:pt x="2906175" y="16089"/>
                    <a:pt x="2927817" y="27946"/>
                    <a:pt x="2947056" y="31334"/>
                  </a:cubicBezTo>
                  <a:cubicBezTo>
                    <a:pt x="2955473" y="33028"/>
                    <a:pt x="2965092" y="36416"/>
                    <a:pt x="2969901" y="31334"/>
                  </a:cubicBezTo>
                  <a:cubicBezTo>
                    <a:pt x="3002366" y="0"/>
                    <a:pt x="3032425" y="6350"/>
                    <a:pt x="3063687" y="34722"/>
                  </a:cubicBezTo>
                  <a:cubicBezTo>
                    <a:pt x="3067295" y="38110"/>
                    <a:pt x="3076914" y="29640"/>
                    <a:pt x="3084128" y="29640"/>
                  </a:cubicBezTo>
                  <a:cubicBezTo>
                    <a:pt x="3112985" y="29640"/>
                    <a:pt x="3141843" y="29640"/>
                    <a:pt x="3171902" y="31334"/>
                  </a:cubicBezTo>
                  <a:cubicBezTo>
                    <a:pt x="3193546" y="33028"/>
                    <a:pt x="3213986" y="43191"/>
                    <a:pt x="3235629" y="46579"/>
                  </a:cubicBezTo>
                  <a:cubicBezTo>
                    <a:pt x="3282522" y="55048"/>
                    <a:pt x="3330618" y="68599"/>
                    <a:pt x="3378714" y="68599"/>
                  </a:cubicBezTo>
                  <a:cubicBezTo>
                    <a:pt x="3468893" y="70293"/>
                    <a:pt x="3559072" y="75375"/>
                    <a:pt x="3648049" y="102477"/>
                  </a:cubicBezTo>
                  <a:cubicBezTo>
                    <a:pt x="3731013" y="127885"/>
                    <a:pt x="3816383" y="127885"/>
                    <a:pt x="3900550" y="148211"/>
                  </a:cubicBezTo>
                  <a:cubicBezTo>
                    <a:pt x="3951051" y="160068"/>
                    <a:pt x="4002753" y="182089"/>
                    <a:pt x="4046039" y="217660"/>
                  </a:cubicBezTo>
                  <a:cubicBezTo>
                    <a:pt x="4092932" y="254925"/>
                    <a:pt x="4129004" y="315905"/>
                    <a:pt x="4171088" y="366721"/>
                  </a:cubicBezTo>
                  <a:cubicBezTo>
                    <a:pt x="4186719" y="385353"/>
                    <a:pt x="4209564" y="398904"/>
                    <a:pt x="4220386" y="422619"/>
                  </a:cubicBezTo>
                  <a:cubicBezTo>
                    <a:pt x="4251648" y="486986"/>
                    <a:pt x="4279303" y="554741"/>
                    <a:pt x="4306958" y="622495"/>
                  </a:cubicBezTo>
                  <a:cubicBezTo>
                    <a:pt x="4327398" y="671618"/>
                    <a:pt x="4347839" y="722434"/>
                    <a:pt x="4363470" y="773250"/>
                  </a:cubicBezTo>
                  <a:cubicBezTo>
                    <a:pt x="4380304" y="832536"/>
                    <a:pt x="4393530" y="893515"/>
                    <a:pt x="4406756" y="956188"/>
                  </a:cubicBezTo>
                  <a:cubicBezTo>
                    <a:pt x="4427197" y="1054433"/>
                    <a:pt x="4451245" y="1152677"/>
                    <a:pt x="4464471" y="1254310"/>
                  </a:cubicBezTo>
                  <a:cubicBezTo>
                    <a:pt x="4483709" y="1396595"/>
                    <a:pt x="4493328" y="1542268"/>
                    <a:pt x="4507757" y="1686247"/>
                  </a:cubicBezTo>
                  <a:cubicBezTo>
                    <a:pt x="4512566" y="1733675"/>
                    <a:pt x="4518578" y="1781104"/>
                    <a:pt x="4520983" y="1828532"/>
                  </a:cubicBezTo>
                  <a:cubicBezTo>
                    <a:pt x="4528198" y="1964042"/>
                    <a:pt x="4533007" y="2097858"/>
                    <a:pt x="4539019" y="2233367"/>
                  </a:cubicBezTo>
                  <a:cubicBezTo>
                    <a:pt x="4547436" y="2401061"/>
                    <a:pt x="4559460" y="2567060"/>
                    <a:pt x="4565472" y="2734753"/>
                  </a:cubicBezTo>
                  <a:cubicBezTo>
                    <a:pt x="4571483" y="2895671"/>
                    <a:pt x="4576563" y="3058283"/>
                    <a:pt x="4574023" y="3220894"/>
                  </a:cubicBezTo>
                  <a:cubicBezTo>
                    <a:pt x="4570281" y="3491914"/>
                    <a:pt x="4560662" y="3761240"/>
                    <a:pt x="4551043" y="4032259"/>
                  </a:cubicBezTo>
                  <a:cubicBezTo>
                    <a:pt x="4545031" y="4199952"/>
                    <a:pt x="4536614" y="4365952"/>
                    <a:pt x="4524590" y="4531951"/>
                  </a:cubicBezTo>
                  <a:cubicBezTo>
                    <a:pt x="4512566" y="4697950"/>
                    <a:pt x="4494530" y="4862256"/>
                    <a:pt x="4481304" y="5028255"/>
                  </a:cubicBezTo>
                  <a:cubicBezTo>
                    <a:pt x="4471685" y="5143439"/>
                    <a:pt x="4469280" y="5258622"/>
                    <a:pt x="4458458" y="5372112"/>
                  </a:cubicBezTo>
                  <a:cubicBezTo>
                    <a:pt x="4448840" y="5475437"/>
                    <a:pt x="4412768" y="5566907"/>
                    <a:pt x="4364672" y="5643131"/>
                  </a:cubicBezTo>
                  <a:cubicBezTo>
                    <a:pt x="4324994" y="5707498"/>
                    <a:pt x="4293732" y="5780334"/>
                    <a:pt x="4252850" y="5843008"/>
                  </a:cubicBezTo>
                  <a:cubicBezTo>
                    <a:pt x="4216779" y="5898905"/>
                    <a:pt x="4177100" y="5954804"/>
                    <a:pt x="4114576" y="5956497"/>
                  </a:cubicBezTo>
                  <a:cubicBezTo>
                    <a:pt x="4100147" y="5956497"/>
                    <a:pt x="4086921" y="5976823"/>
                    <a:pt x="4072492" y="5986987"/>
                  </a:cubicBezTo>
                  <a:cubicBezTo>
                    <a:pt x="4011170" y="6024252"/>
                    <a:pt x="3947443" y="6056436"/>
                    <a:pt x="3887324" y="6097089"/>
                  </a:cubicBezTo>
                  <a:cubicBezTo>
                    <a:pt x="3776704" y="6171619"/>
                    <a:pt x="3657668" y="6183476"/>
                    <a:pt x="3538631" y="6190252"/>
                  </a:cubicBezTo>
                  <a:cubicBezTo>
                    <a:pt x="3492940" y="6193639"/>
                    <a:pt x="3446047" y="6188557"/>
                    <a:pt x="3400356" y="6193639"/>
                  </a:cubicBezTo>
                  <a:cubicBezTo>
                    <a:pt x="3377511" y="6195333"/>
                    <a:pt x="3355868" y="6210578"/>
                    <a:pt x="3334225" y="6217353"/>
                  </a:cubicBezTo>
                  <a:cubicBezTo>
                    <a:pt x="3324606" y="6220741"/>
                    <a:pt x="3314987" y="6219047"/>
                    <a:pt x="3304165" y="6220741"/>
                  </a:cubicBezTo>
                  <a:cubicBezTo>
                    <a:pt x="3289737" y="6222435"/>
                    <a:pt x="3275308" y="6227517"/>
                    <a:pt x="3260879" y="6225823"/>
                  </a:cubicBezTo>
                  <a:cubicBezTo>
                    <a:pt x="3246451" y="6222435"/>
                    <a:pt x="3236832" y="6215660"/>
                    <a:pt x="3234427" y="6215660"/>
                  </a:cubicBezTo>
                  <a:close/>
                </a:path>
              </a:pathLst>
            </a:custGeom>
            <a:blipFill>
              <a:blip r:embed="rId3"/>
              <a:stretch>
                <a:fillRect l="-1894" t="-45" r="-1895" b="-33"/>
              </a:stretch>
            </a:blipFill>
            <a:ln w="190500" cap="sq">
              <a:solidFill>
                <a:srgbClr val="044737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78746">
            <a:off x="12588119" y="3504180"/>
            <a:ext cx="5326494" cy="4712582"/>
            <a:chOff x="0" y="0"/>
            <a:chExt cx="7346299" cy="6499592"/>
          </a:xfrm>
        </p:grpSpPr>
        <p:sp>
          <p:nvSpPr>
            <p:cNvPr id="7" name="Freeform 7"/>
            <p:cNvSpPr/>
            <p:nvPr/>
          </p:nvSpPr>
          <p:spPr>
            <a:xfrm rot="-5400000">
              <a:off x="425172" y="-423863"/>
              <a:ext cx="6509752" cy="7351379"/>
            </a:xfrm>
            <a:custGeom>
              <a:avLst/>
              <a:gdLst/>
              <a:ahLst/>
              <a:cxnLst/>
              <a:rect l="l" t="t" r="r" b="b"/>
              <a:pathLst>
                <a:path w="6509752" h="7351379">
                  <a:moveTo>
                    <a:pt x="88291" y="5197671"/>
                  </a:moveTo>
                  <a:cubicBezTo>
                    <a:pt x="77791" y="5155162"/>
                    <a:pt x="63791" y="5122314"/>
                    <a:pt x="60291" y="5089466"/>
                  </a:cubicBezTo>
                  <a:cubicBezTo>
                    <a:pt x="46291" y="4903973"/>
                    <a:pt x="32290" y="4720413"/>
                    <a:pt x="20040" y="4534919"/>
                  </a:cubicBezTo>
                  <a:cubicBezTo>
                    <a:pt x="14790" y="4440241"/>
                    <a:pt x="9540" y="4345562"/>
                    <a:pt x="7790" y="4250883"/>
                  </a:cubicBezTo>
                  <a:cubicBezTo>
                    <a:pt x="4290" y="4148475"/>
                    <a:pt x="0" y="4046068"/>
                    <a:pt x="2540" y="3945592"/>
                  </a:cubicBezTo>
                  <a:cubicBezTo>
                    <a:pt x="4290" y="3848981"/>
                    <a:pt x="9540" y="3752370"/>
                    <a:pt x="25290" y="3659624"/>
                  </a:cubicBezTo>
                  <a:cubicBezTo>
                    <a:pt x="44541" y="3539826"/>
                    <a:pt x="44541" y="3418096"/>
                    <a:pt x="62041" y="3300231"/>
                  </a:cubicBezTo>
                  <a:cubicBezTo>
                    <a:pt x="107542" y="2993008"/>
                    <a:pt x="95291" y="2679988"/>
                    <a:pt x="114542" y="2370833"/>
                  </a:cubicBezTo>
                  <a:cubicBezTo>
                    <a:pt x="125042" y="2196934"/>
                    <a:pt x="149542" y="2023034"/>
                    <a:pt x="170543" y="1849134"/>
                  </a:cubicBezTo>
                  <a:cubicBezTo>
                    <a:pt x="193293" y="1652048"/>
                    <a:pt x="219543" y="1454961"/>
                    <a:pt x="244043" y="1255943"/>
                  </a:cubicBezTo>
                  <a:cubicBezTo>
                    <a:pt x="261544" y="1111026"/>
                    <a:pt x="279044" y="964177"/>
                    <a:pt x="296544" y="819261"/>
                  </a:cubicBezTo>
                  <a:cubicBezTo>
                    <a:pt x="296544" y="815397"/>
                    <a:pt x="298294" y="811532"/>
                    <a:pt x="298294" y="807668"/>
                  </a:cubicBezTo>
                  <a:cubicBezTo>
                    <a:pt x="345545" y="685938"/>
                    <a:pt x="382295" y="556479"/>
                    <a:pt x="443546" y="444410"/>
                  </a:cubicBezTo>
                  <a:cubicBezTo>
                    <a:pt x="548547" y="255053"/>
                    <a:pt x="716550" y="173900"/>
                    <a:pt x="914303" y="166171"/>
                  </a:cubicBezTo>
                  <a:cubicBezTo>
                    <a:pt x="982554" y="164239"/>
                    <a:pt x="1049055" y="154577"/>
                    <a:pt x="1117306" y="154577"/>
                  </a:cubicBezTo>
                  <a:cubicBezTo>
                    <a:pt x="1211807" y="156510"/>
                    <a:pt x="1304559" y="164239"/>
                    <a:pt x="1397309" y="170035"/>
                  </a:cubicBezTo>
                  <a:cubicBezTo>
                    <a:pt x="1673814" y="185493"/>
                    <a:pt x="1950318" y="193222"/>
                    <a:pt x="2226821" y="170035"/>
                  </a:cubicBezTo>
                  <a:cubicBezTo>
                    <a:pt x="2475325" y="148781"/>
                    <a:pt x="2722079" y="129459"/>
                    <a:pt x="2970582" y="108204"/>
                  </a:cubicBezTo>
                  <a:cubicBezTo>
                    <a:pt x="3129834" y="94679"/>
                    <a:pt x="3287337" y="77289"/>
                    <a:pt x="3446589" y="65695"/>
                  </a:cubicBezTo>
                  <a:cubicBezTo>
                    <a:pt x="3551590" y="57966"/>
                    <a:pt x="3658342" y="59899"/>
                    <a:pt x="3763343" y="52170"/>
                  </a:cubicBezTo>
                  <a:cubicBezTo>
                    <a:pt x="3822844" y="48305"/>
                    <a:pt x="3880595" y="27051"/>
                    <a:pt x="3940096" y="25119"/>
                  </a:cubicBezTo>
                  <a:cubicBezTo>
                    <a:pt x="4083598" y="17390"/>
                    <a:pt x="4228850" y="15458"/>
                    <a:pt x="4374102" y="11593"/>
                  </a:cubicBezTo>
                  <a:cubicBezTo>
                    <a:pt x="4430103" y="9661"/>
                    <a:pt x="4486104" y="0"/>
                    <a:pt x="4542104" y="1932"/>
                  </a:cubicBezTo>
                  <a:cubicBezTo>
                    <a:pt x="4629605" y="3864"/>
                    <a:pt x="4717107" y="15458"/>
                    <a:pt x="4804608" y="17390"/>
                  </a:cubicBezTo>
                  <a:cubicBezTo>
                    <a:pt x="4906109" y="19322"/>
                    <a:pt x="5007611" y="7729"/>
                    <a:pt x="5107362" y="11593"/>
                  </a:cubicBezTo>
                  <a:cubicBezTo>
                    <a:pt x="5203614" y="11593"/>
                    <a:pt x="5298115" y="25119"/>
                    <a:pt x="5394366" y="38644"/>
                  </a:cubicBezTo>
                  <a:cubicBezTo>
                    <a:pt x="5427617" y="42509"/>
                    <a:pt x="5457367" y="69560"/>
                    <a:pt x="5490618" y="77289"/>
                  </a:cubicBezTo>
                  <a:cubicBezTo>
                    <a:pt x="5655120" y="110136"/>
                    <a:pt x="5819622" y="144916"/>
                    <a:pt x="5971875" y="229934"/>
                  </a:cubicBezTo>
                  <a:cubicBezTo>
                    <a:pt x="6005125" y="249256"/>
                    <a:pt x="6034875" y="280172"/>
                    <a:pt x="6061126" y="309155"/>
                  </a:cubicBezTo>
                  <a:cubicBezTo>
                    <a:pt x="6069876" y="318816"/>
                    <a:pt x="6064626" y="342003"/>
                    <a:pt x="6064626" y="347799"/>
                  </a:cubicBezTo>
                  <a:cubicBezTo>
                    <a:pt x="6087376" y="361325"/>
                    <a:pt x="6110126" y="369054"/>
                    <a:pt x="6120627" y="384512"/>
                  </a:cubicBezTo>
                  <a:cubicBezTo>
                    <a:pt x="6178377" y="467597"/>
                    <a:pt x="6220378" y="554547"/>
                    <a:pt x="6230878" y="662751"/>
                  </a:cubicBezTo>
                  <a:cubicBezTo>
                    <a:pt x="6239628" y="743904"/>
                    <a:pt x="6271129" y="823125"/>
                    <a:pt x="6288629" y="904279"/>
                  </a:cubicBezTo>
                  <a:cubicBezTo>
                    <a:pt x="6309629" y="1002822"/>
                    <a:pt x="6334130" y="1101365"/>
                    <a:pt x="6346380" y="1203773"/>
                  </a:cubicBezTo>
                  <a:cubicBezTo>
                    <a:pt x="6356880" y="1296519"/>
                    <a:pt x="6379630" y="1385401"/>
                    <a:pt x="6386630" y="1480080"/>
                  </a:cubicBezTo>
                  <a:cubicBezTo>
                    <a:pt x="6393630" y="1576691"/>
                    <a:pt x="6414631" y="1673302"/>
                    <a:pt x="6421631" y="1771845"/>
                  </a:cubicBezTo>
                  <a:cubicBezTo>
                    <a:pt x="6439131" y="2038492"/>
                    <a:pt x="6451381" y="2307070"/>
                    <a:pt x="6465381" y="2573716"/>
                  </a:cubicBezTo>
                  <a:cubicBezTo>
                    <a:pt x="6468882" y="2639412"/>
                    <a:pt x="6465381" y="2705107"/>
                    <a:pt x="6463631" y="2770803"/>
                  </a:cubicBezTo>
                  <a:cubicBezTo>
                    <a:pt x="6461881" y="2803651"/>
                    <a:pt x="6454881" y="2836498"/>
                    <a:pt x="6451381" y="2871279"/>
                  </a:cubicBezTo>
                  <a:cubicBezTo>
                    <a:pt x="6449631" y="2886736"/>
                    <a:pt x="6454881" y="2902194"/>
                    <a:pt x="6454881" y="2917652"/>
                  </a:cubicBezTo>
                  <a:cubicBezTo>
                    <a:pt x="6454881" y="2964025"/>
                    <a:pt x="6454881" y="3012330"/>
                    <a:pt x="6456631" y="3058704"/>
                  </a:cubicBezTo>
                  <a:cubicBezTo>
                    <a:pt x="6460131" y="3147586"/>
                    <a:pt x="6468882" y="3238400"/>
                    <a:pt x="6468882" y="3327282"/>
                  </a:cubicBezTo>
                  <a:cubicBezTo>
                    <a:pt x="6468882" y="3414232"/>
                    <a:pt x="6463631" y="3501182"/>
                    <a:pt x="6460131" y="3588132"/>
                  </a:cubicBezTo>
                  <a:lnTo>
                    <a:pt x="6460131" y="3657692"/>
                  </a:lnTo>
                  <a:cubicBezTo>
                    <a:pt x="6463631" y="3763964"/>
                    <a:pt x="6463631" y="3868304"/>
                    <a:pt x="6468882" y="3974576"/>
                  </a:cubicBezTo>
                  <a:cubicBezTo>
                    <a:pt x="6474132" y="4076983"/>
                    <a:pt x="6486382" y="4177459"/>
                    <a:pt x="6491632" y="4279867"/>
                  </a:cubicBezTo>
                  <a:cubicBezTo>
                    <a:pt x="6495132" y="4328172"/>
                    <a:pt x="6495132" y="4378410"/>
                    <a:pt x="6486382" y="4426715"/>
                  </a:cubicBezTo>
                  <a:cubicBezTo>
                    <a:pt x="6474132" y="4500139"/>
                    <a:pt x="6467132" y="4569699"/>
                    <a:pt x="6486382" y="4643124"/>
                  </a:cubicBezTo>
                  <a:cubicBezTo>
                    <a:pt x="6493382" y="4670175"/>
                    <a:pt x="6481132" y="4704955"/>
                    <a:pt x="6477632" y="4735871"/>
                  </a:cubicBezTo>
                  <a:cubicBezTo>
                    <a:pt x="6475882" y="4749396"/>
                    <a:pt x="6472382" y="4764854"/>
                    <a:pt x="6477632" y="4772583"/>
                  </a:cubicBezTo>
                  <a:cubicBezTo>
                    <a:pt x="6509752" y="4824752"/>
                    <a:pt x="6503402" y="4873058"/>
                    <a:pt x="6474132" y="4923296"/>
                  </a:cubicBezTo>
                  <a:cubicBezTo>
                    <a:pt x="6470632" y="4929092"/>
                    <a:pt x="6479382" y="4944550"/>
                    <a:pt x="6479382" y="4956143"/>
                  </a:cubicBezTo>
                  <a:cubicBezTo>
                    <a:pt x="6479382" y="5002517"/>
                    <a:pt x="6479382" y="5048890"/>
                    <a:pt x="6477632" y="5097195"/>
                  </a:cubicBezTo>
                  <a:cubicBezTo>
                    <a:pt x="6475882" y="5131975"/>
                    <a:pt x="6465381" y="5164823"/>
                    <a:pt x="6461881" y="5199603"/>
                  </a:cubicBezTo>
                  <a:cubicBezTo>
                    <a:pt x="6453131" y="5274960"/>
                    <a:pt x="6439131" y="5352248"/>
                    <a:pt x="6439131" y="5429537"/>
                  </a:cubicBezTo>
                  <a:cubicBezTo>
                    <a:pt x="6437381" y="5574453"/>
                    <a:pt x="6432131" y="5719370"/>
                    <a:pt x="6404131" y="5862354"/>
                  </a:cubicBezTo>
                  <a:cubicBezTo>
                    <a:pt x="6377880" y="5995677"/>
                    <a:pt x="6377880" y="6132865"/>
                    <a:pt x="6356880" y="6268120"/>
                  </a:cubicBezTo>
                  <a:cubicBezTo>
                    <a:pt x="6344630" y="6349274"/>
                    <a:pt x="6321879" y="6432359"/>
                    <a:pt x="6285129" y="6501919"/>
                  </a:cubicBezTo>
                  <a:cubicBezTo>
                    <a:pt x="6246628" y="6577275"/>
                    <a:pt x="6183628" y="6635242"/>
                    <a:pt x="6131127" y="6702870"/>
                  </a:cubicBezTo>
                  <a:cubicBezTo>
                    <a:pt x="6111876" y="6727989"/>
                    <a:pt x="6097876" y="6764701"/>
                    <a:pt x="6073376" y="6782091"/>
                  </a:cubicBezTo>
                  <a:cubicBezTo>
                    <a:pt x="6006875" y="6832329"/>
                    <a:pt x="5936874" y="6876769"/>
                    <a:pt x="5866873" y="6921211"/>
                  </a:cubicBezTo>
                  <a:cubicBezTo>
                    <a:pt x="5816122" y="6954058"/>
                    <a:pt x="5763622" y="6986906"/>
                    <a:pt x="5711121" y="7012025"/>
                  </a:cubicBezTo>
                  <a:cubicBezTo>
                    <a:pt x="5649870" y="7039076"/>
                    <a:pt x="5586869" y="7060330"/>
                    <a:pt x="5522118" y="7081585"/>
                  </a:cubicBezTo>
                  <a:cubicBezTo>
                    <a:pt x="5420617" y="7114433"/>
                    <a:pt x="5319115" y="7153077"/>
                    <a:pt x="5214114" y="7174331"/>
                  </a:cubicBezTo>
                  <a:cubicBezTo>
                    <a:pt x="5067112" y="7205247"/>
                    <a:pt x="4916610" y="7220705"/>
                    <a:pt x="4767857" y="7243891"/>
                  </a:cubicBezTo>
                  <a:cubicBezTo>
                    <a:pt x="4718857" y="7251620"/>
                    <a:pt x="4669856" y="7261281"/>
                    <a:pt x="4620855" y="7265146"/>
                  </a:cubicBezTo>
                  <a:cubicBezTo>
                    <a:pt x="4480853" y="7276739"/>
                    <a:pt x="4342601" y="7284468"/>
                    <a:pt x="4202599" y="7294129"/>
                  </a:cubicBezTo>
                  <a:cubicBezTo>
                    <a:pt x="4029347" y="7307655"/>
                    <a:pt x="3857844" y="7326977"/>
                    <a:pt x="3684592" y="7336638"/>
                  </a:cubicBezTo>
                  <a:cubicBezTo>
                    <a:pt x="3518340" y="7346300"/>
                    <a:pt x="3350337" y="7351379"/>
                    <a:pt x="3182335" y="7348839"/>
                  </a:cubicBezTo>
                  <a:cubicBezTo>
                    <a:pt x="2902331" y="7344367"/>
                    <a:pt x="2624077" y="7328909"/>
                    <a:pt x="2344073" y="7313451"/>
                  </a:cubicBezTo>
                  <a:cubicBezTo>
                    <a:pt x="2170821" y="7303791"/>
                    <a:pt x="1999318" y="7290264"/>
                    <a:pt x="1827816" y="7270942"/>
                  </a:cubicBezTo>
                  <a:cubicBezTo>
                    <a:pt x="1656313" y="7251620"/>
                    <a:pt x="1486561" y="7222637"/>
                    <a:pt x="1315059" y="7201383"/>
                  </a:cubicBezTo>
                  <a:cubicBezTo>
                    <a:pt x="1196057" y="7185925"/>
                    <a:pt x="1077055" y="7182061"/>
                    <a:pt x="959803" y="7164670"/>
                  </a:cubicBezTo>
                  <a:cubicBezTo>
                    <a:pt x="853052" y="7149212"/>
                    <a:pt x="758550" y="7091246"/>
                    <a:pt x="679799" y="7013957"/>
                  </a:cubicBezTo>
                  <a:cubicBezTo>
                    <a:pt x="613298" y="6950194"/>
                    <a:pt x="538048" y="6899956"/>
                    <a:pt x="473297" y="6834261"/>
                  </a:cubicBezTo>
                  <a:cubicBezTo>
                    <a:pt x="415546" y="6776295"/>
                    <a:pt x="357795" y="6712530"/>
                    <a:pt x="356045" y="6612056"/>
                  </a:cubicBezTo>
                  <a:cubicBezTo>
                    <a:pt x="356045" y="6588869"/>
                    <a:pt x="335045" y="6567615"/>
                    <a:pt x="324544" y="6544428"/>
                  </a:cubicBezTo>
                  <a:cubicBezTo>
                    <a:pt x="286044" y="6445885"/>
                    <a:pt x="252793" y="6343477"/>
                    <a:pt x="210793" y="6246866"/>
                  </a:cubicBezTo>
                  <a:cubicBezTo>
                    <a:pt x="133792" y="6069102"/>
                    <a:pt x="121542" y="5877812"/>
                    <a:pt x="114542" y="5686522"/>
                  </a:cubicBezTo>
                  <a:cubicBezTo>
                    <a:pt x="111041" y="5613098"/>
                    <a:pt x="116292" y="5537742"/>
                    <a:pt x="111041" y="5464317"/>
                  </a:cubicBezTo>
                  <a:cubicBezTo>
                    <a:pt x="109292" y="5427605"/>
                    <a:pt x="93541" y="5392825"/>
                    <a:pt x="86541" y="5358045"/>
                  </a:cubicBezTo>
                  <a:cubicBezTo>
                    <a:pt x="83041" y="5342587"/>
                    <a:pt x="84791" y="5327130"/>
                    <a:pt x="83041" y="5309739"/>
                  </a:cubicBezTo>
                  <a:cubicBezTo>
                    <a:pt x="81291" y="5286553"/>
                    <a:pt x="76041" y="5263366"/>
                    <a:pt x="77791" y="5240180"/>
                  </a:cubicBezTo>
                  <a:cubicBezTo>
                    <a:pt x="81291" y="5216993"/>
                    <a:pt x="88291" y="5201535"/>
                    <a:pt x="88291" y="5197671"/>
                  </a:cubicBezTo>
                  <a:close/>
                </a:path>
              </a:pathLst>
            </a:custGeom>
            <a:blipFill>
              <a:blip r:embed="rId4"/>
              <a:stretch>
                <a:fillRect l="-41" t="-2399" r="-47" b="-2390"/>
              </a:stretch>
            </a:blipFill>
            <a:ln w="190500" cap="sq">
              <a:solidFill>
                <a:srgbClr val="044737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300225"/>
            <a:ext cx="18288000" cy="114300"/>
          </a:xfrm>
          <a:custGeom>
            <a:avLst/>
            <a:gdLst/>
            <a:ahLst/>
            <a:cxnLst/>
            <a:rect l="l" t="t" r="r" b="b"/>
            <a:pathLst>
              <a:path w="18288000" h="114300">
                <a:moveTo>
                  <a:pt x="0" y="0"/>
                </a:moveTo>
                <a:lnTo>
                  <a:pt x="18288000" y="0"/>
                </a:lnTo>
                <a:lnTo>
                  <a:pt x="182880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90033" y="565567"/>
            <a:ext cx="17507933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  <a:spcBef>
                <a:spcPct val="0"/>
              </a:spcBef>
            </a:pP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pentref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ger Rio de Janeiro,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lle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pobl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Guarani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byw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cael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ddangos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o'r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awyr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>
              <a:lnSpc>
                <a:spcPts val="4917"/>
              </a:lnSpc>
              <a:spcBef>
                <a:spcPct val="0"/>
              </a:spcBef>
            </a:pPr>
            <a:endParaRPr lang="en-US" sz="4917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25531" y="1853086"/>
            <a:ext cx="18288000" cy="114300"/>
          </a:xfrm>
          <a:custGeom>
            <a:avLst/>
            <a:gdLst/>
            <a:ahLst/>
            <a:cxnLst/>
            <a:rect l="l" t="t" r="r" b="b"/>
            <a:pathLst>
              <a:path w="18288000" h="114300">
                <a:moveTo>
                  <a:pt x="0" y="0"/>
                </a:moveTo>
                <a:lnTo>
                  <a:pt x="18288000" y="0"/>
                </a:lnTo>
                <a:lnTo>
                  <a:pt x="182880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25531" y="2253724"/>
            <a:ext cx="17507933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  <a:spcBef>
                <a:spcPct val="0"/>
              </a:spcBef>
            </a:pP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Merch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mewn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dillad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traddodiadol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dal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ffôn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camera a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chamera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>
              <a:lnSpc>
                <a:spcPts val="4917"/>
              </a:lnSpc>
              <a:spcBef>
                <a:spcPct val="0"/>
              </a:spcBef>
            </a:pPr>
            <a:endParaRPr lang="en-US" sz="4917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2400" y="3681368"/>
            <a:ext cx="18288000" cy="114300"/>
          </a:xfrm>
          <a:custGeom>
            <a:avLst/>
            <a:gdLst/>
            <a:ahLst/>
            <a:cxnLst/>
            <a:rect l="l" t="t" r="r" b="b"/>
            <a:pathLst>
              <a:path w="18288000" h="114300">
                <a:moveTo>
                  <a:pt x="0" y="0"/>
                </a:moveTo>
                <a:lnTo>
                  <a:pt x="18288000" y="0"/>
                </a:lnTo>
                <a:lnTo>
                  <a:pt x="182880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52400" y="4152056"/>
            <a:ext cx="17971098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  <a:spcBef>
                <a:spcPct val="0"/>
              </a:spcBef>
            </a:pP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Gellir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i’r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aderyn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Saracura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ym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Mrasil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yr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Ariannin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Pharaguay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Mae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marciau'r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wyneb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cynrychioli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olion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traed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yr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olion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traed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hynafiaid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Guarani.</a:t>
            </a:r>
          </a:p>
          <a:p>
            <a:pPr algn="ctr">
              <a:lnSpc>
                <a:spcPts val="4917"/>
              </a:lnSpc>
              <a:spcBef>
                <a:spcPct val="0"/>
              </a:spcBef>
            </a:pPr>
            <a:endParaRPr lang="en-US" sz="4917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7043175"/>
            <a:ext cx="17507933" cy="31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  <a:spcBef>
                <a:spcPct val="0"/>
              </a:spcBef>
            </a:pPr>
            <a:r>
              <a:rPr lang="en-US" sz="4917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Gardd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fwyd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gyfer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ffermio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gofalu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 y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planhigion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Mae'r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Guarani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defnyddio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system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o'r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enw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sofraniaeth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bwyd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sy'n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golygu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bod y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bobl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leol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tyfu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bwyd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hunain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rheoli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sut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mae'n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cael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gynhyrchu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a'i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ddosbarthu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>
              <a:lnSpc>
                <a:spcPts val="4917"/>
              </a:lnSpc>
              <a:spcBef>
                <a:spcPct val="0"/>
              </a:spcBef>
            </a:pPr>
            <a:endParaRPr lang="en-US" sz="4917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52975"/>
            <a:ext cx="18288000" cy="114300"/>
          </a:xfrm>
          <a:custGeom>
            <a:avLst/>
            <a:gdLst/>
            <a:ahLst/>
            <a:cxnLst/>
            <a:rect l="l" t="t" r="r" b="b"/>
            <a:pathLst>
              <a:path w="18288000" h="114300">
                <a:moveTo>
                  <a:pt x="0" y="0"/>
                </a:moveTo>
                <a:lnTo>
                  <a:pt x="18288000" y="0"/>
                </a:lnTo>
                <a:lnTo>
                  <a:pt x="182880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83982" y="331214"/>
            <a:ext cx="17507933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  <a:spcBef>
                <a:spcPct val="0"/>
              </a:spcBef>
            </a:pPr>
            <a:r>
              <a:rPr lang="en-US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Pobl</a:t>
            </a:r>
            <a:r>
              <a:rPr lang="en-US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ifanc</a:t>
            </a:r>
            <a:r>
              <a:rPr lang="en-US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Guarani </a:t>
            </a:r>
            <a:r>
              <a:rPr lang="en-US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US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cerdded</a:t>
            </a:r>
            <a:r>
              <a:rPr lang="en-US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trwy</a:t>
            </a:r>
            <a:r>
              <a:rPr lang="en-US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Santa Catarina, </a:t>
            </a:r>
            <a:r>
              <a:rPr lang="en-US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gyda</a:t>
            </a:r>
            <a:r>
              <a:rPr lang="en-US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Môr</a:t>
            </a:r>
            <a:r>
              <a:rPr lang="en-US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yr Iwerydd </a:t>
            </a:r>
            <a:r>
              <a:rPr lang="en-US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US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pellter</a:t>
            </a:r>
            <a:r>
              <a:rPr lang="en-US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92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7080" y="1761044"/>
            <a:ext cx="18288000" cy="114300"/>
          </a:xfrm>
          <a:custGeom>
            <a:avLst/>
            <a:gdLst/>
            <a:ahLst/>
            <a:cxnLst/>
            <a:rect l="l" t="t" r="r" b="b"/>
            <a:pathLst>
              <a:path w="18288000" h="114300">
                <a:moveTo>
                  <a:pt x="0" y="0"/>
                </a:moveTo>
                <a:lnTo>
                  <a:pt x="18288000" y="0"/>
                </a:lnTo>
                <a:lnTo>
                  <a:pt x="182880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36566" y="5935156"/>
            <a:ext cx="18288000" cy="114300"/>
          </a:xfrm>
          <a:custGeom>
            <a:avLst/>
            <a:gdLst/>
            <a:ahLst/>
            <a:cxnLst/>
            <a:rect l="l" t="t" r="r" b="b"/>
            <a:pathLst>
              <a:path w="18288000" h="114300">
                <a:moveTo>
                  <a:pt x="0" y="0"/>
                </a:moveTo>
                <a:lnTo>
                  <a:pt x="18288000" y="0"/>
                </a:lnTo>
                <a:lnTo>
                  <a:pt x="182880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316902" y="2132519"/>
            <a:ext cx="17507933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  <a:spcBef>
                <a:spcPct val="0"/>
              </a:spcBef>
            </a:pP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Paolo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ydy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dinas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fwyaf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America,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gyda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phoblogaeth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10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miliwn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Roedd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arfer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cael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gorchuddio’n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llwyr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Goedwig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yr Iwerydd,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gyda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bioamrywiaeth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gyfoethog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Heddiw, dim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20%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o'r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goedwig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sydd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wedi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goroesi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92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6902" y="5124450"/>
            <a:ext cx="1797109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  <a:spcBef>
                <a:spcPct val="0"/>
              </a:spcBef>
            </a:pPr>
            <a:r>
              <a:rPr lang="en-US" sz="4917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Plant </a:t>
            </a:r>
            <a:r>
              <a:rPr lang="en-US" sz="4917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yn</a:t>
            </a:r>
            <a:r>
              <a:rPr lang="en-US" sz="4917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17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cael</a:t>
            </a:r>
            <a:r>
              <a:rPr lang="en-US" sz="4917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hwyl ac </a:t>
            </a:r>
            <a:r>
              <a:rPr lang="en-US" sz="4917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yn</a:t>
            </a:r>
            <a:r>
              <a:rPr lang="en-US" sz="4917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17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chwarae</a:t>
            </a:r>
            <a:r>
              <a:rPr lang="en-US" sz="4917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17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yn</a:t>
            </a:r>
            <a:r>
              <a:rPr lang="en-US" sz="4917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y </a:t>
            </a:r>
            <a:r>
              <a:rPr lang="en-US" sz="4917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pentref</a:t>
            </a:r>
            <a:r>
              <a:rPr lang="en-US" sz="4917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3982" y="8908036"/>
            <a:ext cx="17971098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  <a:spcBef>
                <a:spcPct val="0"/>
              </a:spcBef>
            </a:pP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Sefydliad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Guarani,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lle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mae'r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gymuned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gilydd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ddysgu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sgiliau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diwylliannol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amaethyddol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GB" sz="492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thechnegol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>
              <a:lnSpc>
                <a:spcPts val="4917"/>
              </a:lnSpc>
              <a:spcBef>
                <a:spcPct val="0"/>
              </a:spcBef>
            </a:pPr>
            <a:endParaRPr lang="en-US" sz="4917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36566" y="6144706"/>
            <a:ext cx="18095967" cy="2111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grawn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o'r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bwydydd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pobl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Guarani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tyfu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mae’n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bwysig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iawn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iddyn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nhw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ac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nhw'n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gofyn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i'r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creawdwr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Nhanderu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fendithio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hadau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byddant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tyfu'n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gryf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creu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cynhaeaf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</a:t>
            </a:r>
            <a:r>
              <a:rPr lang="en-GB" sz="49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8698486"/>
            <a:ext cx="18288000" cy="114300"/>
          </a:xfrm>
          <a:custGeom>
            <a:avLst/>
            <a:gdLst/>
            <a:ahLst/>
            <a:cxnLst/>
            <a:rect l="l" t="t" r="r" b="b"/>
            <a:pathLst>
              <a:path w="18288000" h="114300">
                <a:moveTo>
                  <a:pt x="0" y="0"/>
                </a:moveTo>
                <a:lnTo>
                  <a:pt x="18288000" y="0"/>
                </a:lnTo>
                <a:lnTo>
                  <a:pt x="182880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7310" y="0"/>
            <a:ext cx="8553381" cy="10304331"/>
          </a:xfrm>
          <a:custGeom>
            <a:avLst/>
            <a:gdLst/>
            <a:ahLst/>
            <a:cxnLst/>
            <a:rect l="l" t="t" r="r" b="b"/>
            <a:pathLst>
              <a:path w="8553381" h="10304331">
                <a:moveTo>
                  <a:pt x="0" y="0"/>
                </a:moveTo>
                <a:lnTo>
                  <a:pt x="8553380" y="0"/>
                </a:lnTo>
                <a:lnTo>
                  <a:pt x="8553380" y="10304331"/>
                </a:lnTo>
                <a:lnTo>
                  <a:pt x="0" y="103043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058" r="-366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03966" y="3637185"/>
            <a:ext cx="2350821" cy="3012630"/>
          </a:xfrm>
          <a:custGeom>
            <a:avLst/>
            <a:gdLst/>
            <a:ahLst/>
            <a:cxnLst/>
            <a:rect l="l" t="t" r="r" b="b"/>
            <a:pathLst>
              <a:path w="2350821" h="3012630">
                <a:moveTo>
                  <a:pt x="0" y="0"/>
                </a:moveTo>
                <a:lnTo>
                  <a:pt x="2350821" y="0"/>
                </a:lnTo>
                <a:lnTo>
                  <a:pt x="2350821" y="3012630"/>
                </a:lnTo>
                <a:lnTo>
                  <a:pt x="0" y="3012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974" t="-275000" r="-841025" b="-169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135190" y="3645850"/>
            <a:ext cx="2350821" cy="3012630"/>
          </a:xfrm>
          <a:custGeom>
            <a:avLst/>
            <a:gdLst/>
            <a:ahLst/>
            <a:cxnLst/>
            <a:rect l="l" t="t" r="r" b="b"/>
            <a:pathLst>
              <a:path w="2350821" h="3012630">
                <a:moveTo>
                  <a:pt x="0" y="0"/>
                </a:moveTo>
                <a:lnTo>
                  <a:pt x="2350822" y="0"/>
                </a:lnTo>
                <a:lnTo>
                  <a:pt x="2350822" y="3012631"/>
                </a:lnTo>
                <a:lnTo>
                  <a:pt x="0" y="3012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974" t="-275000" r="-841025" b="-1699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9397" y="1028700"/>
            <a:ext cx="8631430" cy="7836449"/>
          </a:xfrm>
          <a:custGeom>
            <a:avLst/>
            <a:gdLst/>
            <a:ahLst/>
            <a:cxnLst/>
            <a:rect l="l" t="t" r="r" b="b"/>
            <a:pathLst>
              <a:path w="8631430" h="7836449">
                <a:moveTo>
                  <a:pt x="0" y="0"/>
                </a:moveTo>
                <a:lnTo>
                  <a:pt x="8631431" y="0"/>
                </a:lnTo>
                <a:lnTo>
                  <a:pt x="8631431" y="7836449"/>
                </a:lnTo>
                <a:lnTo>
                  <a:pt x="0" y="7836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86" t="-65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379615" y="2298130"/>
            <a:ext cx="8541449" cy="5690740"/>
          </a:xfrm>
          <a:custGeom>
            <a:avLst/>
            <a:gdLst/>
            <a:ahLst/>
            <a:cxnLst/>
            <a:rect l="l" t="t" r="r" b="b"/>
            <a:pathLst>
              <a:path w="8541449" h="5690740">
                <a:moveTo>
                  <a:pt x="0" y="0"/>
                </a:moveTo>
                <a:lnTo>
                  <a:pt x="8541449" y="0"/>
                </a:lnTo>
                <a:lnTo>
                  <a:pt x="8541449" y="5690740"/>
                </a:lnTo>
                <a:lnTo>
                  <a:pt x="0" y="5690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928624"/>
          </a:xfrm>
          <a:custGeom>
            <a:avLst/>
            <a:gdLst/>
            <a:ahLst/>
            <a:cxnLst/>
            <a:rect l="l" t="t" r="r" b="b"/>
            <a:pathLst>
              <a:path w="18288000" h="11928624">
                <a:moveTo>
                  <a:pt x="0" y="0"/>
                </a:moveTo>
                <a:lnTo>
                  <a:pt x="18288000" y="0"/>
                </a:lnTo>
                <a:lnTo>
                  <a:pt x="18288000" y="11928624"/>
                </a:lnTo>
                <a:lnTo>
                  <a:pt x="0" y="11928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03" b="-1103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449" y="-98127"/>
            <a:ext cx="19070911" cy="10727387"/>
          </a:xfrm>
          <a:custGeom>
            <a:avLst/>
            <a:gdLst/>
            <a:ahLst/>
            <a:cxnLst/>
            <a:rect l="l" t="t" r="r" b="b"/>
            <a:pathLst>
              <a:path w="19070911" h="10727387">
                <a:moveTo>
                  <a:pt x="0" y="0"/>
                </a:moveTo>
                <a:lnTo>
                  <a:pt x="19070911" y="0"/>
                </a:lnTo>
                <a:lnTo>
                  <a:pt x="19070911" y="10727387"/>
                </a:lnTo>
                <a:lnTo>
                  <a:pt x="0" y="107273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8284" y="-215838"/>
            <a:ext cx="19419996" cy="10923748"/>
          </a:xfrm>
          <a:custGeom>
            <a:avLst/>
            <a:gdLst/>
            <a:ahLst/>
            <a:cxnLst/>
            <a:rect l="l" t="t" r="r" b="b"/>
            <a:pathLst>
              <a:path w="19419996" h="10923748">
                <a:moveTo>
                  <a:pt x="0" y="0"/>
                </a:moveTo>
                <a:lnTo>
                  <a:pt x="19419996" y="0"/>
                </a:lnTo>
                <a:lnTo>
                  <a:pt x="19419996" y="10923747"/>
                </a:lnTo>
                <a:lnTo>
                  <a:pt x="0" y="10923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00"/>
            <a:ext cx="18497617" cy="12331745"/>
          </a:xfrm>
          <a:custGeom>
            <a:avLst/>
            <a:gdLst/>
            <a:ahLst/>
            <a:cxnLst/>
            <a:rect l="l" t="t" r="r" b="b"/>
            <a:pathLst>
              <a:path w="18497617" h="12331745">
                <a:moveTo>
                  <a:pt x="0" y="0"/>
                </a:moveTo>
                <a:lnTo>
                  <a:pt x="18497617" y="0"/>
                </a:lnTo>
                <a:lnTo>
                  <a:pt x="18497617" y="12331745"/>
                </a:lnTo>
                <a:lnTo>
                  <a:pt x="0" y="12331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1952" y="0"/>
            <a:ext cx="12253232" cy="8165631"/>
          </a:xfrm>
          <a:custGeom>
            <a:avLst/>
            <a:gdLst/>
            <a:ahLst/>
            <a:cxnLst/>
            <a:rect l="l" t="t" r="r" b="b"/>
            <a:pathLst>
              <a:path w="12253232" h="8165631">
                <a:moveTo>
                  <a:pt x="0" y="0"/>
                </a:moveTo>
                <a:lnTo>
                  <a:pt x="12253232" y="0"/>
                </a:lnTo>
                <a:lnTo>
                  <a:pt x="12253232" y="8165631"/>
                </a:lnTo>
                <a:lnTo>
                  <a:pt x="0" y="8165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559642" y="3636294"/>
            <a:ext cx="9980050" cy="6650706"/>
          </a:xfrm>
          <a:custGeom>
            <a:avLst/>
            <a:gdLst/>
            <a:ahLst/>
            <a:cxnLst/>
            <a:rect l="l" t="t" r="r" b="b"/>
            <a:pathLst>
              <a:path w="9980050" h="6650706">
                <a:moveTo>
                  <a:pt x="0" y="0"/>
                </a:moveTo>
                <a:lnTo>
                  <a:pt x="9980051" y="0"/>
                </a:lnTo>
                <a:lnTo>
                  <a:pt x="9980051" y="6650706"/>
                </a:lnTo>
                <a:lnTo>
                  <a:pt x="0" y="665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797496" y="419409"/>
            <a:ext cx="2350821" cy="3012630"/>
          </a:xfrm>
          <a:custGeom>
            <a:avLst/>
            <a:gdLst/>
            <a:ahLst/>
            <a:cxnLst/>
            <a:rect l="l" t="t" r="r" b="b"/>
            <a:pathLst>
              <a:path w="2350821" h="3012630">
                <a:moveTo>
                  <a:pt x="0" y="0"/>
                </a:moveTo>
                <a:lnTo>
                  <a:pt x="2350821" y="0"/>
                </a:lnTo>
                <a:lnTo>
                  <a:pt x="2350821" y="3012630"/>
                </a:lnTo>
                <a:lnTo>
                  <a:pt x="0" y="3012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974" t="-275000" r="-841025" b="-169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963878" y="8524942"/>
            <a:ext cx="3597890" cy="1433745"/>
          </a:xfrm>
          <a:custGeom>
            <a:avLst/>
            <a:gdLst/>
            <a:ahLst/>
            <a:cxnLst/>
            <a:rect l="l" t="t" r="r" b="b"/>
            <a:pathLst>
              <a:path w="3597890" h="1433745">
                <a:moveTo>
                  <a:pt x="0" y="0"/>
                </a:moveTo>
                <a:lnTo>
                  <a:pt x="3597889" y="0"/>
                </a:lnTo>
                <a:lnTo>
                  <a:pt x="3597889" y="1433746"/>
                </a:lnTo>
                <a:lnTo>
                  <a:pt x="0" y="1433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18" t="-1369811" r="-609774" b="-328301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7386c1c-e566-47d6-8c23-ad8118945f0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B4EBE976569644990052AF3D8264BC" ma:contentTypeVersion="17" ma:contentTypeDescription="Create a new document." ma:contentTypeScope="" ma:versionID="2b8804f6c97ecfa673322f6f90022407">
  <xsd:schema xmlns:xsd="http://www.w3.org/2001/XMLSchema" xmlns:xs="http://www.w3.org/2001/XMLSchema" xmlns:p="http://schemas.microsoft.com/office/2006/metadata/properties" xmlns:ns3="77386c1c-e566-47d6-8c23-ad8118945f04" xmlns:ns4="dcdef68e-6b71-4e97-ace4-8b829599b34b" targetNamespace="http://schemas.microsoft.com/office/2006/metadata/properties" ma:root="true" ma:fieldsID="11c4f677cf11c9c2dab2e1b1a4fe9f3e" ns3:_="" ns4:_="">
    <xsd:import namespace="77386c1c-e566-47d6-8c23-ad8118945f04"/>
    <xsd:import namespace="dcdef68e-6b71-4e97-ace4-8b829599b3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86c1c-e566-47d6-8c23-ad8118945f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def68e-6b71-4e97-ace4-8b829599b3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7F3190-2BFA-4235-8F20-C3CF728C8F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1B8288-CBF8-4382-8ED8-A9BB38403D53}">
  <ds:schemaRefs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dcdef68e-6b71-4e97-ace4-8b829599b34b"/>
    <ds:schemaRef ds:uri="77386c1c-e566-47d6-8c23-ad8118945f0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3DE0A21-7A8B-4027-8586-6293F9D28A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386c1c-e566-47d6-8c23-ad8118945f04"/>
    <ds:schemaRef ds:uri="dcdef68e-6b71-4e97-ace4-8b829599b3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332</Words>
  <Application>Microsoft Office PowerPoint</Application>
  <PresentationFormat>Custom</PresentationFormat>
  <Paragraphs>27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More Sugar</vt:lpstr>
      <vt:lpstr>Tahoma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The Guarani</dc:title>
  <dc:creator>cerys</dc:creator>
  <cp:lastModifiedBy>size</cp:lastModifiedBy>
  <cp:revision>6</cp:revision>
  <dcterms:created xsi:type="dcterms:W3CDTF">2006-08-16T00:00:00Z</dcterms:created>
  <dcterms:modified xsi:type="dcterms:W3CDTF">2025-10-03T13:24:58Z</dcterms:modified>
  <dc:identifier>DAGyw_wWp4A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0x01010086B4EBE976569644990052AF3D8264BC</vt:lpwstr>
  </property>
</Properties>
</file>