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boldItalic r:id="rId17"/>
    </p:embeddedFont>
    <p:embeddedFont>
      <p:font typeface="Poppins SemiBold" panose="00000700000000000000" pitchFamily="2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Se95Zyh3NeNM53ios3hkuHfU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4.png"/><Relationship Id="rId5" Type="http://schemas.openxmlformats.org/officeDocument/2006/relationships/image" Target="../media/image43.png"/><Relationship Id="rId10" Type="http://schemas.openxmlformats.org/officeDocument/2006/relationships/image" Target="../media/image13.png"/><Relationship Id="rId4" Type="http://schemas.openxmlformats.org/officeDocument/2006/relationships/image" Target="../media/image4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1.png"/><Relationship Id="rId18" Type="http://schemas.openxmlformats.org/officeDocument/2006/relationships/image" Target="../media/image57.png"/><Relationship Id="rId3" Type="http://schemas.openxmlformats.org/officeDocument/2006/relationships/image" Target="../media/image46.jpg"/><Relationship Id="rId21" Type="http://schemas.openxmlformats.org/officeDocument/2006/relationships/image" Target="../media/image60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24" Type="http://schemas.openxmlformats.org/officeDocument/2006/relationships/image" Target="../media/image6.png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19.png"/><Relationship Id="rId14" Type="http://schemas.openxmlformats.org/officeDocument/2006/relationships/image" Target="../media/image30.png"/><Relationship Id="rId22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F3"/>
            </a:gs>
            <a:gs pos="26000">
              <a:srgbClr val="FBFCF3"/>
            </a:gs>
            <a:gs pos="55000">
              <a:srgbClr val="DAF0F2"/>
            </a:gs>
            <a:gs pos="100000">
              <a:srgbClr val="DAF0F2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A37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 extrusionOk="0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8" name="Google Shape;88;p1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 extrusionOk="0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89" name="Google Shape;89;p1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D4A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7577892" y="3104011"/>
            <a:ext cx="7369577" cy="830752"/>
          </a:xfrm>
          <a:custGeom>
            <a:avLst/>
            <a:gdLst/>
            <a:ahLst/>
            <a:cxnLst/>
            <a:rect l="l" t="t" r="r" b="b"/>
            <a:pathLst>
              <a:path w="7369577" h="830752" extrusionOk="0">
                <a:moveTo>
                  <a:pt x="0" y="0"/>
                </a:moveTo>
                <a:lnTo>
                  <a:pt x="7369577" y="0"/>
                </a:lnTo>
                <a:lnTo>
                  <a:pt x="7369577" y="830752"/>
                </a:lnTo>
                <a:lnTo>
                  <a:pt x="0" y="830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3" name="Google Shape;93;p1"/>
          <p:cNvSpPr/>
          <p:nvPr/>
        </p:nvSpPr>
        <p:spPr>
          <a:xfrm>
            <a:off x="1911758" y="2569171"/>
            <a:ext cx="5022005" cy="4877623"/>
          </a:xfrm>
          <a:custGeom>
            <a:avLst/>
            <a:gdLst/>
            <a:ahLst/>
            <a:cxnLst/>
            <a:rect l="l" t="t" r="r" b="b"/>
            <a:pathLst>
              <a:path w="5022005" h="4877623" extrusionOk="0">
                <a:moveTo>
                  <a:pt x="0" y="0"/>
                </a:moveTo>
                <a:lnTo>
                  <a:pt x="5022006" y="0"/>
                </a:lnTo>
                <a:lnTo>
                  <a:pt x="5022006" y="4877623"/>
                </a:lnTo>
                <a:lnTo>
                  <a:pt x="0" y="4877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4" name="Google Shape;94;p1"/>
          <p:cNvSpPr/>
          <p:nvPr/>
        </p:nvSpPr>
        <p:spPr>
          <a:xfrm rot="4658169">
            <a:off x="10444732" y="7573465"/>
            <a:ext cx="1301155" cy="1294899"/>
          </a:xfrm>
          <a:custGeom>
            <a:avLst/>
            <a:gdLst/>
            <a:ahLst/>
            <a:cxnLst/>
            <a:rect l="l" t="t" r="r" b="b"/>
            <a:pathLst>
              <a:path w="1301155" h="1294899" extrusionOk="0">
                <a:moveTo>
                  <a:pt x="0" y="0"/>
                </a:moveTo>
                <a:lnTo>
                  <a:pt x="1301155" y="0"/>
                </a:lnTo>
                <a:lnTo>
                  <a:pt x="1301155" y="1294899"/>
                </a:lnTo>
                <a:lnTo>
                  <a:pt x="0" y="1294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5" name="Google Shape;95;p1"/>
          <p:cNvSpPr/>
          <p:nvPr/>
        </p:nvSpPr>
        <p:spPr>
          <a:xfrm rot="4658169">
            <a:off x="7367803" y="8775703"/>
            <a:ext cx="1301155" cy="1294899"/>
          </a:xfrm>
          <a:custGeom>
            <a:avLst/>
            <a:gdLst/>
            <a:ahLst/>
            <a:cxnLst/>
            <a:rect l="l" t="t" r="r" b="b"/>
            <a:pathLst>
              <a:path w="1301155" h="1294899" extrusionOk="0">
                <a:moveTo>
                  <a:pt x="0" y="0"/>
                </a:moveTo>
                <a:lnTo>
                  <a:pt x="1301155" y="0"/>
                </a:lnTo>
                <a:lnTo>
                  <a:pt x="1301155" y="1294900"/>
                </a:lnTo>
                <a:lnTo>
                  <a:pt x="0" y="1294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6" name="Google Shape;96;p1"/>
          <p:cNvSpPr/>
          <p:nvPr/>
        </p:nvSpPr>
        <p:spPr>
          <a:xfrm rot="4658169">
            <a:off x="8185588" y="-331997"/>
            <a:ext cx="1795698" cy="1787066"/>
          </a:xfrm>
          <a:custGeom>
            <a:avLst/>
            <a:gdLst/>
            <a:ahLst/>
            <a:cxnLst/>
            <a:rect l="l" t="t" r="r" b="b"/>
            <a:pathLst>
              <a:path w="1795698" h="1787066" extrusionOk="0">
                <a:moveTo>
                  <a:pt x="0" y="0"/>
                </a:moveTo>
                <a:lnTo>
                  <a:pt x="1795698" y="0"/>
                </a:lnTo>
                <a:lnTo>
                  <a:pt x="1795698" y="1787066"/>
                </a:lnTo>
                <a:lnTo>
                  <a:pt x="0" y="178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7" name="Google Shape;97;p1"/>
          <p:cNvSpPr/>
          <p:nvPr/>
        </p:nvSpPr>
        <p:spPr>
          <a:xfrm rot="4658169">
            <a:off x="167207" y="8584441"/>
            <a:ext cx="1795698" cy="1787066"/>
          </a:xfrm>
          <a:custGeom>
            <a:avLst/>
            <a:gdLst/>
            <a:ahLst/>
            <a:cxnLst/>
            <a:rect l="l" t="t" r="r" b="b"/>
            <a:pathLst>
              <a:path w="1795698" h="1787066" extrusionOk="0">
                <a:moveTo>
                  <a:pt x="0" y="0"/>
                </a:moveTo>
                <a:lnTo>
                  <a:pt x="1795698" y="0"/>
                </a:lnTo>
                <a:lnTo>
                  <a:pt x="1795698" y="1787065"/>
                </a:lnTo>
                <a:lnTo>
                  <a:pt x="0" y="1787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8" name="Google Shape;98;p1"/>
          <p:cNvSpPr txBox="1"/>
          <p:nvPr/>
        </p:nvSpPr>
        <p:spPr>
          <a:xfrm>
            <a:off x="8018381" y="4210891"/>
            <a:ext cx="6488599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99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Assembly Planner</a:t>
            </a:r>
            <a:endParaRPr/>
          </a:p>
        </p:txBody>
      </p:sp>
      <p:grpSp>
        <p:nvGrpSpPr>
          <p:cNvPr id="99" name="Google Shape;99;p1"/>
          <p:cNvGrpSpPr/>
          <p:nvPr/>
        </p:nvGrpSpPr>
        <p:grpSpPr>
          <a:xfrm>
            <a:off x="15509191" y="81644"/>
            <a:ext cx="2402653" cy="2833838"/>
            <a:chOff x="0" y="0"/>
            <a:chExt cx="3203537" cy="3778450"/>
          </a:xfrm>
        </p:grpSpPr>
        <p:sp>
          <p:nvSpPr>
            <p:cNvPr id="100" name="Google Shape;100;p1"/>
            <p:cNvSpPr/>
            <p:nvPr/>
          </p:nvSpPr>
          <p:spPr>
            <a:xfrm rot="4658169">
              <a:off x="447373" y="168894"/>
              <a:ext cx="1734873" cy="1726532"/>
            </a:xfrm>
            <a:custGeom>
              <a:avLst/>
              <a:gdLst/>
              <a:ahLst/>
              <a:cxnLst/>
              <a:rect l="l" t="t" r="r" b="b"/>
              <a:pathLst>
                <a:path w="1734873" h="1726532" extrusionOk="0">
                  <a:moveTo>
                    <a:pt x="0" y="0"/>
                  </a:moveTo>
                  <a:lnTo>
                    <a:pt x="1734872" y="0"/>
                  </a:lnTo>
                  <a:lnTo>
                    <a:pt x="1734872" y="1726532"/>
                  </a:lnTo>
                  <a:lnTo>
                    <a:pt x="0" y="17265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208499" t="-180084" b="-20974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Google Shape;101;p1"/>
            <p:cNvSpPr/>
            <p:nvPr/>
          </p:nvSpPr>
          <p:spPr>
            <a:xfrm rot="10020703">
              <a:off x="1296836" y="1879046"/>
              <a:ext cx="1734873" cy="1726532"/>
            </a:xfrm>
            <a:custGeom>
              <a:avLst/>
              <a:gdLst/>
              <a:ahLst/>
              <a:cxnLst/>
              <a:rect l="l" t="t" r="r" b="b"/>
              <a:pathLst>
                <a:path w="1734873" h="1726532" extrusionOk="0">
                  <a:moveTo>
                    <a:pt x="0" y="0"/>
                  </a:moveTo>
                  <a:lnTo>
                    <a:pt x="1734873" y="0"/>
                  </a:lnTo>
                  <a:lnTo>
                    <a:pt x="1734873" y="1726533"/>
                  </a:lnTo>
                  <a:lnTo>
                    <a:pt x="0" y="17265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208499" t="-180084" b="-20974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Google Shape;102;p1"/>
            <p:cNvSpPr/>
            <p:nvPr/>
          </p:nvSpPr>
          <p:spPr>
            <a:xfrm rot="-1122775">
              <a:off x="138301" y="1845408"/>
              <a:ext cx="1038207" cy="1033216"/>
            </a:xfrm>
            <a:custGeom>
              <a:avLst/>
              <a:gdLst/>
              <a:ahLst/>
              <a:cxnLst/>
              <a:rect l="l" t="t" r="r" b="b"/>
              <a:pathLst>
                <a:path w="1038207" h="1033216" extrusionOk="0">
                  <a:moveTo>
                    <a:pt x="0" y="0"/>
                  </a:moveTo>
                  <a:lnTo>
                    <a:pt x="1038207" y="0"/>
                  </a:lnTo>
                  <a:lnTo>
                    <a:pt x="1038207" y="1033216"/>
                  </a:lnTo>
                  <a:lnTo>
                    <a:pt x="0" y="10332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208499" t="-180084" b="-20974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3" name="Google Shape;103;p1"/>
          <p:cNvSpPr/>
          <p:nvPr/>
        </p:nvSpPr>
        <p:spPr>
          <a:xfrm rot="-214641">
            <a:off x="13337899" y="2390352"/>
            <a:ext cx="5357487" cy="6707339"/>
          </a:xfrm>
          <a:custGeom>
            <a:avLst/>
            <a:gdLst/>
            <a:ahLst/>
            <a:cxnLst/>
            <a:rect l="l" t="t" r="r" b="b"/>
            <a:pathLst>
              <a:path w="5357487" h="6707339" extrusionOk="0">
                <a:moveTo>
                  <a:pt x="0" y="0"/>
                </a:moveTo>
                <a:lnTo>
                  <a:pt x="5357487" y="0"/>
                </a:lnTo>
                <a:lnTo>
                  <a:pt x="5357487" y="6707339"/>
                </a:lnTo>
                <a:lnTo>
                  <a:pt x="0" y="6707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4" name="Google Shape;104;p1"/>
          <p:cNvSpPr/>
          <p:nvPr/>
        </p:nvSpPr>
        <p:spPr>
          <a:xfrm rot="4658169">
            <a:off x="1110045" y="716809"/>
            <a:ext cx="1301155" cy="1294899"/>
          </a:xfrm>
          <a:custGeom>
            <a:avLst/>
            <a:gdLst/>
            <a:ahLst/>
            <a:cxnLst/>
            <a:rect l="l" t="t" r="r" b="b"/>
            <a:pathLst>
              <a:path w="1301155" h="1294899" extrusionOk="0">
                <a:moveTo>
                  <a:pt x="0" y="0"/>
                </a:moveTo>
                <a:lnTo>
                  <a:pt x="1301155" y="0"/>
                </a:lnTo>
                <a:lnTo>
                  <a:pt x="1301155" y="1294899"/>
                </a:lnTo>
                <a:lnTo>
                  <a:pt x="0" y="1294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5" name="Google Shape;105;p1"/>
          <p:cNvSpPr txBox="1"/>
          <p:nvPr/>
        </p:nvSpPr>
        <p:spPr>
          <a:xfrm>
            <a:off x="9792346" y="3166962"/>
            <a:ext cx="2239161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89" b="1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COFFEE</a:t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9859429" y="1173641"/>
            <a:ext cx="2724096" cy="1929475"/>
          </a:xfrm>
          <a:custGeom>
            <a:avLst/>
            <a:gdLst/>
            <a:ahLst/>
            <a:cxnLst/>
            <a:rect l="l" t="t" r="r" b="b"/>
            <a:pathLst>
              <a:path w="2724096" h="1929475" extrusionOk="0">
                <a:moveTo>
                  <a:pt x="0" y="0"/>
                </a:moveTo>
                <a:lnTo>
                  <a:pt x="2724096" y="0"/>
                </a:lnTo>
                <a:lnTo>
                  <a:pt x="2724096" y="1929475"/>
                </a:lnTo>
                <a:lnTo>
                  <a:pt x="0" y="19294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7" name="Google Shape;107;p1"/>
          <p:cNvSpPr/>
          <p:nvPr/>
        </p:nvSpPr>
        <p:spPr>
          <a:xfrm>
            <a:off x="15509191" y="9300158"/>
            <a:ext cx="2681581" cy="897115"/>
          </a:xfrm>
          <a:custGeom>
            <a:avLst/>
            <a:gdLst/>
            <a:ahLst/>
            <a:cxnLst/>
            <a:rect l="l" t="t" r="r" b="b"/>
            <a:pathLst>
              <a:path w="2681581" h="897115" extrusionOk="0">
                <a:moveTo>
                  <a:pt x="0" y="0"/>
                </a:moveTo>
                <a:lnTo>
                  <a:pt x="2681581" y="0"/>
                </a:lnTo>
                <a:lnTo>
                  <a:pt x="2681581" y="897115"/>
                </a:lnTo>
                <a:lnTo>
                  <a:pt x="0" y="897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F3"/>
            </a:gs>
            <a:gs pos="26000">
              <a:srgbClr val="FBFCF3"/>
            </a:gs>
            <a:gs pos="55000">
              <a:srgbClr val="DAF0F2"/>
            </a:gs>
            <a:gs pos="100000">
              <a:srgbClr val="DAF0F2"/>
            </a:gs>
          </a:gsLst>
          <a:lin ang="5400000" scaled="0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"/>
          <p:cNvGrpSpPr/>
          <p:nvPr/>
        </p:nvGrpSpPr>
        <p:grpSpPr>
          <a:xfrm>
            <a:off x="9144000" y="967712"/>
            <a:ext cx="8290588" cy="8290588"/>
            <a:chOff x="0" y="0"/>
            <a:chExt cx="837653" cy="837653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08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9804463" y="1663384"/>
            <a:ext cx="6960261" cy="6960233"/>
          </a:xfrm>
          <a:custGeom>
            <a:avLst/>
            <a:gdLst/>
            <a:ahLst/>
            <a:cxnLst/>
            <a:rect l="l" t="t" r="r" b="b"/>
            <a:pathLst>
              <a:path w="6350000" h="6349975" extrusionOk="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flipH="1">
            <a:off x="-2678160" y="5802565"/>
            <a:ext cx="9813109" cy="6427586"/>
          </a:xfrm>
          <a:custGeom>
            <a:avLst/>
            <a:gdLst/>
            <a:ahLst/>
            <a:cxnLst/>
            <a:rect l="l" t="t" r="r" b="b"/>
            <a:pathLst>
              <a:path w="9813109" h="6427586" extrusionOk="0">
                <a:moveTo>
                  <a:pt x="9813109" y="0"/>
                </a:moveTo>
                <a:lnTo>
                  <a:pt x="0" y="0"/>
                </a:lnTo>
                <a:lnTo>
                  <a:pt x="0" y="6427587"/>
                </a:lnTo>
                <a:lnTo>
                  <a:pt x="9813109" y="6427587"/>
                </a:lnTo>
                <a:lnTo>
                  <a:pt x="981310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7" name="Google Shape;117;p2"/>
          <p:cNvSpPr/>
          <p:nvPr/>
        </p:nvSpPr>
        <p:spPr>
          <a:xfrm rot="-8548428">
            <a:off x="15115228" y="-1344356"/>
            <a:ext cx="4804865" cy="6015480"/>
          </a:xfrm>
          <a:custGeom>
            <a:avLst/>
            <a:gdLst/>
            <a:ahLst/>
            <a:cxnLst/>
            <a:rect l="l" t="t" r="r" b="b"/>
            <a:pathLst>
              <a:path w="4804865" h="6015480" extrusionOk="0">
                <a:moveTo>
                  <a:pt x="0" y="0"/>
                </a:moveTo>
                <a:lnTo>
                  <a:pt x="4804864" y="0"/>
                </a:lnTo>
                <a:lnTo>
                  <a:pt x="4804864" y="6015480"/>
                </a:lnTo>
                <a:lnTo>
                  <a:pt x="0" y="6015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18" name="Google Shape;118;p2"/>
          <p:cNvGrpSpPr/>
          <p:nvPr/>
        </p:nvGrpSpPr>
        <p:grpSpPr>
          <a:xfrm>
            <a:off x="8867703" y="693380"/>
            <a:ext cx="3699739" cy="3481917"/>
            <a:chOff x="0" y="0"/>
            <a:chExt cx="4932986" cy="4642556"/>
          </a:xfrm>
        </p:grpSpPr>
        <p:sp>
          <p:nvSpPr>
            <p:cNvPr id="119" name="Google Shape;119;p2"/>
            <p:cNvSpPr/>
            <p:nvPr/>
          </p:nvSpPr>
          <p:spPr>
            <a:xfrm rot="6000499">
              <a:off x="2238691" y="203333"/>
              <a:ext cx="2501853" cy="2489825"/>
            </a:xfrm>
            <a:custGeom>
              <a:avLst/>
              <a:gdLst/>
              <a:ahLst/>
              <a:cxnLst/>
              <a:rect l="l" t="t" r="r" b="b"/>
              <a:pathLst>
                <a:path w="2501853" h="2489825" extrusionOk="0">
                  <a:moveTo>
                    <a:pt x="0" y="0"/>
                  </a:moveTo>
                  <a:lnTo>
                    <a:pt x="2501853" y="0"/>
                  </a:lnTo>
                  <a:lnTo>
                    <a:pt x="2501853" y="2489825"/>
                  </a:lnTo>
                  <a:lnTo>
                    <a:pt x="0" y="24898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-208499" t="-180084" b="-20974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Google Shape;120;p2"/>
            <p:cNvSpPr/>
            <p:nvPr/>
          </p:nvSpPr>
          <p:spPr>
            <a:xfrm rot="3210032">
              <a:off x="493882" y="1651578"/>
              <a:ext cx="2501853" cy="2489825"/>
            </a:xfrm>
            <a:custGeom>
              <a:avLst/>
              <a:gdLst/>
              <a:ahLst/>
              <a:cxnLst/>
              <a:rect l="l" t="t" r="r" b="b"/>
              <a:pathLst>
                <a:path w="2501853" h="2489825" extrusionOk="0">
                  <a:moveTo>
                    <a:pt x="0" y="0"/>
                  </a:moveTo>
                  <a:lnTo>
                    <a:pt x="2501853" y="0"/>
                  </a:lnTo>
                  <a:lnTo>
                    <a:pt x="2501853" y="2489826"/>
                  </a:lnTo>
                  <a:lnTo>
                    <a:pt x="0" y="2489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-208499" t="-180084" b="-20974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1" name="Google Shape;121;p2"/>
          <p:cNvSpPr/>
          <p:nvPr/>
        </p:nvSpPr>
        <p:spPr>
          <a:xfrm rot="4658169">
            <a:off x="15469519" y="6535476"/>
            <a:ext cx="1876390" cy="1867369"/>
          </a:xfrm>
          <a:custGeom>
            <a:avLst/>
            <a:gdLst/>
            <a:ahLst/>
            <a:cxnLst/>
            <a:rect l="l" t="t" r="r" b="b"/>
            <a:pathLst>
              <a:path w="1876390" h="1867369" extrusionOk="0">
                <a:moveTo>
                  <a:pt x="0" y="0"/>
                </a:moveTo>
                <a:lnTo>
                  <a:pt x="1876390" y="0"/>
                </a:lnTo>
                <a:lnTo>
                  <a:pt x="1876390" y="1867369"/>
                </a:lnTo>
                <a:lnTo>
                  <a:pt x="0" y="186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2" name="Google Shape;122;p2"/>
          <p:cNvSpPr/>
          <p:nvPr/>
        </p:nvSpPr>
        <p:spPr>
          <a:xfrm rot="7687607">
            <a:off x="14155794" y="7849964"/>
            <a:ext cx="1876390" cy="1867369"/>
          </a:xfrm>
          <a:custGeom>
            <a:avLst/>
            <a:gdLst/>
            <a:ahLst/>
            <a:cxnLst/>
            <a:rect l="l" t="t" r="r" b="b"/>
            <a:pathLst>
              <a:path w="1876390" h="1867369" extrusionOk="0">
                <a:moveTo>
                  <a:pt x="0" y="0"/>
                </a:moveTo>
                <a:lnTo>
                  <a:pt x="1876390" y="0"/>
                </a:lnTo>
                <a:lnTo>
                  <a:pt x="1876390" y="1867369"/>
                </a:lnTo>
                <a:lnTo>
                  <a:pt x="0" y="186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08499" t="-180084" b="-2097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3" name="Google Shape;123;p2"/>
          <p:cNvSpPr/>
          <p:nvPr/>
        </p:nvSpPr>
        <p:spPr>
          <a:xfrm>
            <a:off x="629544" y="7442052"/>
            <a:ext cx="2874551" cy="2656085"/>
          </a:xfrm>
          <a:custGeom>
            <a:avLst/>
            <a:gdLst/>
            <a:ahLst/>
            <a:cxnLst/>
            <a:rect l="l" t="t" r="r" b="b"/>
            <a:pathLst>
              <a:path w="2874551" h="2656085" extrusionOk="0">
                <a:moveTo>
                  <a:pt x="0" y="0"/>
                </a:moveTo>
                <a:lnTo>
                  <a:pt x="2874551" y="0"/>
                </a:lnTo>
                <a:lnTo>
                  <a:pt x="2874551" y="2656085"/>
                </a:lnTo>
                <a:lnTo>
                  <a:pt x="0" y="2656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4" name="Google Shape;124;p2"/>
          <p:cNvSpPr txBox="1"/>
          <p:nvPr/>
        </p:nvSpPr>
        <p:spPr>
          <a:xfrm>
            <a:off x="1232001" y="1373837"/>
            <a:ext cx="8238159" cy="200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45" b="1" i="0" u="none" strike="noStrike" cap="none">
                <a:solidFill>
                  <a:srgbClr val="141311"/>
                </a:solidFill>
                <a:latin typeface="Open Sans"/>
                <a:ea typeface="Open Sans"/>
                <a:cs typeface="Open Sans"/>
                <a:sym typeface="Open Sans"/>
              </a:rPr>
              <a:t>WHAT MAKES A GOOD CUP OF COFFEE?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1232001" y="3948265"/>
            <a:ext cx="7456582" cy="319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141311"/>
                </a:solidFill>
                <a:latin typeface="Open Sans"/>
                <a:ea typeface="Open Sans"/>
                <a:cs typeface="Open Sans"/>
                <a:sym typeface="Open Sans"/>
              </a:rPr>
              <a:t>Introductory slide: You could begin your assembly by asking this question and going on to explain what “good” coffee means.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35" b="0" i="0" u="none" strike="noStrike" cap="none">
              <a:solidFill>
                <a:srgbClr val="1413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35" b="0" i="0" u="none" strike="noStrike" cap="none">
                <a:solidFill>
                  <a:srgbClr val="141311"/>
                </a:solidFill>
                <a:latin typeface="Open Sans"/>
                <a:ea typeface="Open Sans"/>
                <a:cs typeface="Open Sans"/>
                <a:sym typeface="Open Sans"/>
              </a:rPr>
              <a:t> It could be the taste or the quality of the beans, but you want to get across that a Fairtrade coffee is the real reason that coffee can be the force for good.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3221788" y="7930257"/>
            <a:ext cx="1437276" cy="1328043"/>
          </a:xfrm>
          <a:custGeom>
            <a:avLst/>
            <a:gdLst/>
            <a:ahLst/>
            <a:cxnLst/>
            <a:rect l="l" t="t" r="r" b="b"/>
            <a:pathLst>
              <a:path w="1437276" h="1328043" extrusionOk="0">
                <a:moveTo>
                  <a:pt x="0" y="0"/>
                </a:moveTo>
                <a:lnTo>
                  <a:pt x="1437275" y="0"/>
                </a:lnTo>
                <a:lnTo>
                  <a:pt x="1437275" y="1328043"/>
                </a:lnTo>
                <a:lnTo>
                  <a:pt x="0" y="1328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F3"/>
            </a:gs>
            <a:gs pos="26000">
              <a:srgbClr val="FBFCF3"/>
            </a:gs>
            <a:gs pos="55000">
              <a:srgbClr val="DAF0F2"/>
            </a:gs>
            <a:gs pos="100000">
              <a:srgbClr val="DAF0F2"/>
            </a:gs>
          </a:gsLst>
          <a:lin ang="540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/>
          <p:nvPr/>
        </p:nvSpPr>
        <p:spPr>
          <a:xfrm>
            <a:off x="15309293" y="-1537009"/>
            <a:ext cx="3904563" cy="6417933"/>
          </a:xfrm>
          <a:custGeom>
            <a:avLst/>
            <a:gdLst/>
            <a:ahLst/>
            <a:cxnLst/>
            <a:rect l="l" t="t" r="r" b="b"/>
            <a:pathLst>
              <a:path w="3904563" h="6417933" extrusionOk="0">
                <a:moveTo>
                  <a:pt x="0" y="0"/>
                </a:moveTo>
                <a:lnTo>
                  <a:pt x="3904563" y="0"/>
                </a:lnTo>
                <a:lnTo>
                  <a:pt x="3904563" y="6417933"/>
                </a:lnTo>
                <a:lnTo>
                  <a:pt x="0" y="6417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32" name="Google Shape;132;p3"/>
          <p:cNvGrpSpPr/>
          <p:nvPr/>
        </p:nvGrpSpPr>
        <p:grpSpPr>
          <a:xfrm rot="3697708">
            <a:off x="15392076" y="1376407"/>
            <a:ext cx="675544" cy="591101"/>
            <a:chOff x="0" y="0"/>
            <a:chExt cx="812800" cy="711200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08048"/>
            </a:solidFill>
            <a:ln w="3810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3"/>
          <p:cNvSpPr/>
          <p:nvPr/>
        </p:nvSpPr>
        <p:spPr>
          <a:xfrm rot="3531169">
            <a:off x="10964852" y="9149933"/>
            <a:ext cx="759465" cy="793035"/>
          </a:xfrm>
          <a:custGeom>
            <a:avLst/>
            <a:gdLst/>
            <a:ahLst/>
            <a:cxnLst/>
            <a:rect l="l" t="t" r="r" b="b"/>
            <a:pathLst>
              <a:path w="759465" h="793035" extrusionOk="0">
                <a:moveTo>
                  <a:pt x="0" y="0"/>
                </a:moveTo>
                <a:lnTo>
                  <a:pt x="759466" y="0"/>
                </a:lnTo>
                <a:lnTo>
                  <a:pt x="759466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36" name="Google Shape;136;p3"/>
          <p:cNvGrpSpPr/>
          <p:nvPr/>
        </p:nvGrpSpPr>
        <p:grpSpPr>
          <a:xfrm>
            <a:off x="11880353" y="6016302"/>
            <a:ext cx="5794076" cy="5456946"/>
            <a:chOff x="0" y="0"/>
            <a:chExt cx="863015" cy="812800"/>
          </a:xfrm>
        </p:grpSpPr>
        <p:sp>
          <p:nvSpPr>
            <p:cNvPr id="137" name="Google Shape;137;p3"/>
            <p:cNvSpPr/>
            <p:nvPr/>
          </p:nvSpPr>
          <p:spPr>
            <a:xfrm>
              <a:off x="0" y="0"/>
              <a:ext cx="863015" cy="812800"/>
            </a:xfrm>
            <a:custGeom>
              <a:avLst/>
              <a:gdLst/>
              <a:ahLst/>
              <a:cxnLst/>
              <a:rect l="l" t="t" r="r" b="b"/>
              <a:pathLst>
                <a:path w="863015" h="812800" extrusionOk="0">
                  <a:moveTo>
                    <a:pt x="431507" y="0"/>
                  </a:moveTo>
                  <a:cubicBezTo>
                    <a:pt x="193192" y="0"/>
                    <a:pt x="0" y="181951"/>
                    <a:pt x="0" y="406400"/>
                  </a:cubicBezTo>
                  <a:cubicBezTo>
                    <a:pt x="0" y="630849"/>
                    <a:pt x="193192" y="812800"/>
                    <a:pt x="431507" y="812800"/>
                  </a:cubicBezTo>
                  <a:cubicBezTo>
                    <a:pt x="669822" y="812800"/>
                    <a:pt x="863015" y="630849"/>
                    <a:pt x="863015" y="406400"/>
                  </a:cubicBezTo>
                  <a:cubicBezTo>
                    <a:pt x="863015" y="181951"/>
                    <a:pt x="669822" y="0"/>
                    <a:pt x="431507" y="0"/>
                  </a:cubicBezTo>
                  <a:close/>
                </a:path>
              </a:pathLst>
            </a:custGeom>
            <a:solidFill>
              <a:srgbClr val="A37546"/>
            </a:solidFill>
            <a:ln w="3810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80908" y="19050"/>
              <a:ext cx="701199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6880983" y="4258929"/>
            <a:ext cx="4999371" cy="4999371"/>
            <a:chOff x="0" y="0"/>
            <a:chExt cx="812800" cy="812800"/>
          </a:xfrm>
        </p:grpSpPr>
        <p:sp>
          <p:nvSpPr>
            <p:cNvPr id="140" name="Google Shape;140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7546"/>
            </a:solidFill>
            <a:ln w="3810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370258" y="5484009"/>
            <a:ext cx="6555524" cy="5414812"/>
            <a:chOff x="0" y="0"/>
            <a:chExt cx="984029" cy="812800"/>
          </a:xfrm>
        </p:grpSpPr>
        <p:sp>
          <p:nvSpPr>
            <p:cNvPr id="143" name="Google Shape;143;p3"/>
            <p:cNvSpPr/>
            <p:nvPr/>
          </p:nvSpPr>
          <p:spPr>
            <a:xfrm>
              <a:off x="0" y="0"/>
              <a:ext cx="984029" cy="812800"/>
            </a:xfrm>
            <a:custGeom>
              <a:avLst/>
              <a:gdLst/>
              <a:ahLst/>
              <a:cxnLst/>
              <a:rect l="l" t="t" r="r" b="b"/>
              <a:pathLst>
                <a:path w="984029" h="812800" extrusionOk="0">
                  <a:moveTo>
                    <a:pt x="492014" y="0"/>
                  </a:moveTo>
                  <a:cubicBezTo>
                    <a:pt x="220282" y="0"/>
                    <a:pt x="0" y="181951"/>
                    <a:pt x="0" y="406400"/>
                  </a:cubicBezTo>
                  <a:cubicBezTo>
                    <a:pt x="0" y="630849"/>
                    <a:pt x="220282" y="812800"/>
                    <a:pt x="492014" y="812800"/>
                  </a:cubicBezTo>
                  <a:cubicBezTo>
                    <a:pt x="763746" y="812800"/>
                    <a:pt x="984029" y="630849"/>
                    <a:pt x="984029" y="406400"/>
                  </a:cubicBezTo>
                  <a:cubicBezTo>
                    <a:pt x="984029" y="181951"/>
                    <a:pt x="763746" y="0"/>
                    <a:pt x="492014" y="0"/>
                  </a:cubicBezTo>
                  <a:close/>
                </a:path>
              </a:pathLst>
            </a:custGeom>
            <a:solidFill>
              <a:srgbClr val="A37546"/>
            </a:solidFill>
            <a:ln w="3810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92253" y="19050"/>
              <a:ext cx="799523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3"/>
          <p:cNvSpPr/>
          <p:nvPr/>
        </p:nvSpPr>
        <p:spPr>
          <a:xfrm>
            <a:off x="12204090" y="2830473"/>
            <a:ext cx="2781467" cy="3165254"/>
          </a:xfrm>
          <a:custGeom>
            <a:avLst/>
            <a:gdLst/>
            <a:ahLst/>
            <a:cxnLst/>
            <a:rect l="l" t="t" r="r" b="b"/>
            <a:pathLst>
              <a:path w="2781467" h="3165254" extrusionOk="0">
                <a:moveTo>
                  <a:pt x="0" y="0"/>
                </a:moveTo>
                <a:lnTo>
                  <a:pt x="2781467" y="0"/>
                </a:lnTo>
                <a:lnTo>
                  <a:pt x="2781467" y="3165254"/>
                </a:lnTo>
                <a:lnTo>
                  <a:pt x="0" y="3165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46" name="Google Shape;146;p3"/>
          <p:cNvGrpSpPr/>
          <p:nvPr/>
        </p:nvGrpSpPr>
        <p:grpSpPr>
          <a:xfrm>
            <a:off x="2309166" y="1225757"/>
            <a:ext cx="13420682" cy="1293899"/>
            <a:chOff x="0" y="-57150"/>
            <a:chExt cx="3534665" cy="340780"/>
          </a:xfrm>
        </p:grpSpPr>
        <p:sp>
          <p:nvSpPr>
            <p:cNvPr id="147" name="Google Shape;147;p3"/>
            <p:cNvSpPr/>
            <p:nvPr/>
          </p:nvSpPr>
          <p:spPr>
            <a:xfrm>
              <a:off x="0" y="0"/>
              <a:ext cx="3534665" cy="283630"/>
            </a:xfrm>
            <a:custGeom>
              <a:avLst/>
              <a:gdLst/>
              <a:ahLst/>
              <a:cxnLst/>
              <a:rect l="l" t="t" r="r" b="b"/>
              <a:pathLst>
                <a:path w="3534665" h="283630" extrusionOk="0">
                  <a:moveTo>
                    <a:pt x="29420" y="0"/>
                  </a:moveTo>
                  <a:lnTo>
                    <a:pt x="3505245" y="0"/>
                  </a:lnTo>
                  <a:cubicBezTo>
                    <a:pt x="3521494" y="0"/>
                    <a:pt x="3534665" y="13172"/>
                    <a:pt x="3534665" y="29420"/>
                  </a:cubicBezTo>
                  <a:lnTo>
                    <a:pt x="3534665" y="254210"/>
                  </a:lnTo>
                  <a:cubicBezTo>
                    <a:pt x="3534665" y="270458"/>
                    <a:pt x="3521494" y="283630"/>
                    <a:pt x="3505245" y="283630"/>
                  </a:cubicBezTo>
                  <a:lnTo>
                    <a:pt x="29420" y="283630"/>
                  </a:lnTo>
                  <a:cubicBezTo>
                    <a:pt x="13172" y="283630"/>
                    <a:pt x="0" y="270458"/>
                    <a:pt x="0" y="254210"/>
                  </a:cubicBezTo>
                  <a:lnTo>
                    <a:pt x="0" y="29420"/>
                  </a:lnTo>
                  <a:cubicBezTo>
                    <a:pt x="0" y="13172"/>
                    <a:pt x="13172" y="0"/>
                    <a:pt x="29420" y="0"/>
                  </a:cubicBezTo>
                  <a:close/>
                </a:path>
              </a:pathLst>
            </a:custGeom>
            <a:solidFill>
              <a:srgbClr val="F08048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0" y="-57150"/>
              <a:ext cx="3534665" cy="340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3"/>
          <p:cNvSpPr/>
          <p:nvPr/>
        </p:nvSpPr>
        <p:spPr>
          <a:xfrm rot="3531169">
            <a:off x="17294696" y="5277068"/>
            <a:ext cx="759465" cy="793035"/>
          </a:xfrm>
          <a:custGeom>
            <a:avLst/>
            <a:gdLst/>
            <a:ahLst/>
            <a:cxnLst/>
            <a:rect l="l" t="t" r="r" b="b"/>
            <a:pathLst>
              <a:path w="759465" h="793035" extrusionOk="0">
                <a:moveTo>
                  <a:pt x="0" y="0"/>
                </a:moveTo>
                <a:lnTo>
                  <a:pt x="759466" y="0"/>
                </a:lnTo>
                <a:lnTo>
                  <a:pt x="759466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0" name="Google Shape;150;p3"/>
          <p:cNvSpPr/>
          <p:nvPr/>
        </p:nvSpPr>
        <p:spPr>
          <a:xfrm rot="3531169">
            <a:off x="5824632" y="4746982"/>
            <a:ext cx="759465" cy="793035"/>
          </a:xfrm>
          <a:custGeom>
            <a:avLst/>
            <a:gdLst/>
            <a:ahLst/>
            <a:cxnLst/>
            <a:rect l="l" t="t" r="r" b="b"/>
            <a:pathLst>
              <a:path w="759465" h="793035" extrusionOk="0">
                <a:moveTo>
                  <a:pt x="0" y="0"/>
                </a:moveTo>
                <a:lnTo>
                  <a:pt x="759465" y="0"/>
                </a:lnTo>
                <a:lnTo>
                  <a:pt x="759465" y="793036"/>
                </a:lnTo>
                <a:lnTo>
                  <a:pt x="0" y="793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1" name="Google Shape;151;p3"/>
          <p:cNvSpPr/>
          <p:nvPr/>
        </p:nvSpPr>
        <p:spPr>
          <a:xfrm rot="3531169">
            <a:off x="238000" y="6129295"/>
            <a:ext cx="759465" cy="793035"/>
          </a:xfrm>
          <a:custGeom>
            <a:avLst/>
            <a:gdLst/>
            <a:ahLst/>
            <a:cxnLst/>
            <a:rect l="l" t="t" r="r" b="b"/>
            <a:pathLst>
              <a:path w="759465" h="793035" extrusionOk="0">
                <a:moveTo>
                  <a:pt x="0" y="0"/>
                </a:moveTo>
                <a:lnTo>
                  <a:pt x="759465" y="0"/>
                </a:lnTo>
                <a:lnTo>
                  <a:pt x="759465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52" name="Google Shape;152;p3"/>
          <p:cNvGrpSpPr/>
          <p:nvPr/>
        </p:nvGrpSpPr>
        <p:grpSpPr>
          <a:xfrm rot="9149480">
            <a:off x="14945956" y="7437188"/>
            <a:ext cx="5826899" cy="4174434"/>
            <a:chOff x="0" y="0"/>
            <a:chExt cx="7769199" cy="5565912"/>
          </a:xfrm>
        </p:grpSpPr>
        <p:sp>
          <p:nvSpPr>
            <p:cNvPr id="153" name="Google Shape;153;p3"/>
            <p:cNvSpPr/>
            <p:nvPr/>
          </p:nvSpPr>
          <p:spPr>
            <a:xfrm rot="-3428395">
              <a:off x="906663" y="705061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0" y="0"/>
                  </a:moveTo>
                  <a:lnTo>
                    <a:pt x="3804576" y="0"/>
                  </a:lnTo>
                  <a:lnTo>
                    <a:pt x="3804576" y="4230462"/>
                  </a:lnTo>
                  <a:lnTo>
                    <a:pt x="0" y="4230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Google Shape;154;p3"/>
            <p:cNvSpPr/>
            <p:nvPr/>
          </p:nvSpPr>
          <p:spPr>
            <a:xfrm rot="-429963" flipH="1">
              <a:off x="3715617" y="220779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3804576" y="0"/>
                  </a:moveTo>
                  <a:lnTo>
                    <a:pt x="0" y="0"/>
                  </a:lnTo>
                  <a:lnTo>
                    <a:pt x="0" y="4230462"/>
                  </a:lnTo>
                  <a:lnTo>
                    <a:pt x="3804576" y="4230462"/>
                  </a:lnTo>
                  <a:lnTo>
                    <a:pt x="3804576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Google Shape;155;p3"/>
            <p:cNvSpPr/>
            <p:nvPr/>
          </p:nvSpPr>
          <p:spPr>
            <a:xfrm rot="9857343">
              <a:off x="3225443" y="191787"/>
              <a:ext cx="1314450" cy="3257550"/>
            </a:xfrm>
            <a:custGeom>
              <a:avLst/>
              <a:gdLst/>
              <a:ahLst/>
              <a:cxnLst/>
              <a:rect l="l" t="t" r="r" b="b"/>
              <a:pathLst>
                <a:path w="1314450" h="3257550" extrusionOk="0">
                  <a:moveTo>
                    <a:pt x="0" y="0"/>
                  </a:moveTo>
                  <a:lnTo>
                    <a:pt x="1314450" y="0"/>
                  </a:lnTo>
                  <a:lnTo>
                    <a:pt x="1314450" y="3257550"/>
                  </a:lnTo>
                  <a:lnTo>
                    <a:pt x="0" y="32575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" name="Google Shape;156;p3"/>
          <p:cNvSpPr txBox="1"/>
          <p:nvPr/>
        </p:nvSpPr>
        <p:spPr>
          <a:xfrm>
            <a:off x="3670124" y="57727"/>
            <a:ext cx="11275832" cy="12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24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EXCITING OPENING! 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2530609" y="1614808"/>
            <a:ext cx="13199239" cy="6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Every speech or presentation needs an exciting opening, something unusual, something that makes your audience sit up and listen! Choose from one of our suggestions or think of your own!</a:t>
            </a:r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 rot="-998465">
            <a:off x="-2295717" y="-1644649"/>
            <a:ext cx="5826899" cy="4174434"/>
            <a:chOff x="0" y="0"/>
            <a:chExt cx="7769199" cy="5565912"/>
          </a:xfrm>
        </p:grpSpPr>
        <p:sp>
          <p:nvSpPr>
            <p:cNvPr id="159" name="Google Shape;159;p3"/>
            <p:cNvSpPr/>
            <p:nvPr/>
          </p:nvSpPr>
          <p:spPr>
            <a:xfrm rot="-3428395">
              <a:off x="906663" y="705061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0" y="0"/>
                  </a:moveTo>
                  <a:lnTo>
                    <a:pt x="3804576" y="0"/>
                  </a:lnTo>
                  <a:lnTo>
                    <a:pt x="3804576" y="4230462"/>
                  </a:lnTo>
                  <a:lnTo>
                    <a:pt x="0" y="4230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Google Shape;160;p3"/>
            <p:cNvSpPr/>
            <p:nvPr/>
          </p:nvSpPr>
          <p:spPr>
            <a:xfrm rot="-429963" flipH="1">
              <a:off x="3715617" y="220779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3804576" y="0"/>
                  </a:moveTo>
                  <a:lnTo>
                    <a:pt x="0" y="0"/>
                  </a:lnTo>
                  <a:lnTo>
                    <a:pt x="0" y="4230462"/>
                  </a:lnTo>
                  <a:lnTo>
                    <a:pt x="3804576" y="4230462"/>
                  </a:lnTo>
                  <a:lnTo>
                    <a:pt x="3804576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Google Shape;161;p3"/>
            <p:cNvSpPr/>
            <p:nvPr/>
          </p:nvSpPr>
          <p:spPr>
            <a:xfrm rot="9857343">
              <a:off x="3225443" y="191787"/>
              <a:ext cx="1314450" cy="3257550"/>
            </a:xfrm>
            <a:custGeom>
              <a:avLst/>
              <a:gdLst/>
              <a:ahLst/>
              <a:cxnLst/>
              <a:rect l="l" t="t" r="r" b="b"/>
              <a:pathLst>
                <a:path w="1314450" h="3257550" extrusionOk="0">
                  <a:moveTo>
                    <a:pt x="0" y="0"/>
                  </a:moveTo>
                  <a:lnTo>
                    <a:pt x="1314450" y="0"/>
                  </a:lnTo>
                  <a:lnTo>
                    <a:pt x="1314450" y="3257550"/>
                  </a:lnTo>
                  <a:lnTo>
                    <a:pt x="0" y="32575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2" name="Google Shape;162;p3"/>
          <p:cNvSpPr/>
          <p:nvPr/>
        </p:nvSpPr>
        <p:spPr>
          <a:xfrm rot="-1007200">
            <a:off x="-583763" y="3218810"/>
            <a:ext cx="5549305" cy="3101832"/>
          </a:xfrm>
          <a:custGeom>
            <a:avLst/>
            <a:gdLst/>
            <a:ahLst/>
            <a:cxnLst/>
            <a:rect l="l" t="t" r="r" b="b"/>
            <a:pathLst>
              <a:path w="5549305" h="3101832" extrusionOk="0">
                <a:moveTo>
                  <a:pt x="0" y="0"/>
                </a:moveTo>
                <a:lnTo>
                  <a:pt x="5549305" y="0"/>
                </a:lnTo>
                <a:lnTo>
                  <a:pt x="5549305" y="3101832"/>
                </a:lnTo>
                <a:lnTo>
                  <a:pt x="0" y="3101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3" name="Google Shape;163;p3"/>
          <p:cNvSpPr/>
          <p:nvPr/>
        </p:nvSpPr>
        <p:spPr>
          <a:xfrm rot="-268195">
            <a:off x="4814768" y="2846040"/>
            <a:ext cx="5380244" cy="1493018"/>
          </a:xfrm>
          <a:custGeom>
            <a:avLst/>
            <a:gdLst/>
            <a:ahLst/>
            <a:cxnLst/>
            <a:rect l="l" t="t" r="r" b="b"/>
            <a:pathLst>
              <a:path w="5380244" h="1493018" extrusionOk="0">
                <a:moveTo>
                  <a:pt x="0" y="0"/>
                </a:moveTo>
                <a:lnTo>
                  <a:pt x="5380243" y="0"/>
                </a:lnTo>
                <a:lnTo>
                  <a:pt x="5380243" y="1493018"/>
                </a:lnTo>
                <a:lnTo>
                  <a:pt x="0" y="1493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4" name="Google Shape;164;p3"/>
          <p:cNvSpPr txBox="1"/>
          <p:nvPr/>
        </p:nvSpPr>
        <p:spPr>
          <a:xfrm rot="-353638">
            <a:off x="5768089" y="3009584"/>
            <a:ext cx="4204740" cy="95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2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Well, what does make a good cup of coffee? </a:t>
            </a:r>
            <a:endParaRPr/>
          </a:p>
        </p:txBody>
      </p:sp>
      <p:sp>
        <p:nvSpPr>
          <p:cNvPr id="165" name="Google Shape;165;p3"/>
          <p:cNvSpPr txBox="1"/>
          <p:nvPr/>
        </p:nvSpPr>
        <p:spPr>
          <a:xfrm>
            <a:off x="12548347" y="6998747"/>
            <a:ext cx="4458088" cy="18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FDFBFB"/>
                </a:solidFill>
                <a:latin typeface="Poppins"/>
                <a:ea typeface="Poppins"/>
                <a:cs typeface="Poppins"/>
                <a:sym typeface="Poppins"/>
              </a:rPr>
              <a:t>Take a look at some experiments on YouTube…your audience of teachers would surely love a Barista Masterclass from you.  </a:t>
            </a:r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7368413" y="5397738"/>
            <a:ext cx="4050678" cy="260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 dirty="0">
                <a:solidFill>
                  <a:srgbClr val="FDFBFB"/>
                </a:solidFill>
                <a:latin typeface="Poppins"/>
                <a:ea typeface="Poppins"/>
                <a:cs typeface="Poppins"/>
                <a:sym typeface="Poppins"/>
              </a:rPr>
              <a:t>How about telling the story of coffee? Teach your audience how coffee was first discovered or what people thought of this mysterious drink when it first arrived in Europe.</a:t>
            </a:r>
            <a:endParaRPr dirty="0"/>
          </a:p>
        </p:txBody>
      </p:sp>
      <p:sp>
        <p:nvSpPr>
          <p:cNvPr id="167" name="Google Shape;167;p3"/>
          <p:cNvSpPr txBox="1"/>
          <p:nvPr/>
        </p:nvSpPr>
        <p:spPr>
          <a:xfrm>
            <a:off x="1028700" y="6468662"/>
            <a:ext cx="5376033" cy="336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8" b="1" i="0" u="none" strike="noStrike" cap="none">
                <a:solidFill>
                  <a:srgbClr val="FDFBFB"/>
                </a:solidFill>
                <a:latin typeface="Poppins"/>
                <a:ea typeface="Poppins"/>
                <a:cs typeface="Poppins"/>
                <a:sym typeface="Poppins"/>
              </a:rPr>
              <a:t>Think of a surprising or shocking fact related to coffee, for example: How much rainforest do you think might be lost in the time it takes to make a cup of coffee?'</a:t>
            </a:r>
            <a:endParaRPr/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8" b="1" i="0" u="none" strike="noStrike" cap="none">
              <a:solidFill>
                <a:srgbClr val="FDFBF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8" b="1" i="0" u="none" strike="noStrike" cap="none">
                <a:solidFill>
                  <a:srgbClr val="FDFBFB"/>
                </a:solidFill>
                <a:latin typeface="Poppins"/>
                <a:ea typeface="Poppins"/>
                <a:cs typeface="Poppins"/>
                <a:sym typeface="Poppins"/>
              </a:rPr>
              <a:t>Tip! Bring your words to life with film and images and try not to use any text on your slides.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F3"/>
            </a:gs>
            <a:gs pos="26000">
              <a:srgbClr val="FBFCF3"/>
            </a:gs>
            <a:gs pos="55000">
              <a:srgbClr val="DAF0F2"/>
            </a:gs>
            <a:gs pos="100000">
              <a:srgbClr val="DAF0F2"/>
            </a:gs>
          </a:gsLst>
          <a:lin ang="54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16046216" y="5097242"/>
            <a:ext cx="2836499" cy="2181526"/>
          </a:xfrm>
          <a:custGeom>
            <a:avLst/>
            <a:gdLst/>
            <a:ahLst/>
            <a:cxnLst/>
            <a:rect l="l" t="t" r="r" b="b"/>
            <a:pathLst>
              <a:path w="2836499" h="2181526" extrusionOk="0">
                <a:moveTo>
                  <a:pt x="0" y="0"/>
                </a:moveTo>
                <a:lnTo>
                  <a:pt x="2836500" y="0"/>
                </a:lnTo>
                <a:lnTo>
                  <a:pt x="2836500" y="2181526"/>
                </a:lnTo>
                <a:lnTo>
                  <a:pt x="0" y="2181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4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3" name="Google Shape;173;p4"/>
          <p:cNvSpPr/>
          <p:nvPr/>
        </p:nvSpPr>
        <p:spPr>
          <a:xfrm>
            <a:off x="8971035" y="6794200"/>
            <a:ext cx="2608417" cy="2605156"/>
          </a:xfrm>
          <a:custGeom>
            <a:avLst/>
            <a:gdLst/>
            <a:ahLst/>
            <a:cxnLst/>
            <a:rect l="l" t="t" r="r" b="b"/>
            <a:pathLst>
              <a:path w="2608417" h="2605156" extrusionOk="0">
                <a:moveTo>
                  <a:pt x="0" y="0"/>
                </a:moveTo>
                <a:lnTo>
                  <a:pt x="2608417" y="0"/>
                </a:lnTo>
                <a:lnTo>
                  <a:pt x="2608417" y="2605157"/>
                </a:lnTo>
                <a:lnTo>
                  <a:pt x="0" y="2605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4" name="Google Shape;174;p4"/>
          <p:cNvSpPr/>
          <p:nvPr/>
        </p:nvSpPr>
        <p:spPr>
          <a:xfrm rot="4682173">
            <a:off x="17181406" y="-443568"/>
            <a:ext cx="2938612" cy="2738252"/>
          </a:xfrm>
          <a:custGeom>
            <a:avLst/>
            <a:gdLst/>
            <a:ahLst/>
            <a:cxnLst/>
            <a:rect l="l" t="t" r="r" b="b"/>
            <a:pathLst>
              <a:path w="2938612" h="2738252" extrusionOk="0">
                <a:moveTo>
                  <a:pt x="0" y="0"/>
                </a:moveTo>
                <a:lnTo>
                  <a:pt x="2938612" y="0"/>
                </a:lnTo>
                <a:lnTo>
                  <a:pt x="2938612" y="2738252"/>
                </a:lnTo>
                <a:lnTo>
                  <a:pt x="0" y="2738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75" name="Google Shape;175;p4"/>
          <p:cNvGrpSpPr/>
          <p:nvPr/>
        </p:nvGrpSpPr>
        <p:grpSpPr>
          <a:xfrm>
            <a:off x="14086519" y="5283932"/>
            <a:ext cx="4042605" cy="1751491"/>
            <a:chOff x="0" y="-57150"/>
            <a:chExt cx="830409" cy="359782"/>
          </a:xfrm>
        </p:grpSpPr>
        <p:sp>
          <p:nvSpPr>
            <p:cNvPr id="176" name="Google Shape;176;p4"/>
            <p:cNvSpPr/>
            <p:nvPr/>
          </p:nvSpPr>
          <p:spPr>
            <a:xfrm>
              <a:off x="0" y="0"/>
              <a:ext cx="830409" cy="302632"/>
            </a:xfrm>
            <a:custGeom>
              <a:avLst/>
              <a:gdLst/>
              <a:ahLst/>
              <a:cxnLst/>
              <a:rect l="l" t="t" r="r" b="b"/>
              <a:pathLst>
                <a:path w="830409" h="302632" extrusionOk="0">
                  <a:moveTo>
                    <a:pt x="124307" y="0"/>
                  </a:moveTo>
                  <a:lnTo>
                    <a:pt x="706102" y="0"/>
                  </a:lnTo>
                  <a:cubicBezTo>
                    <a:pt x="774755" y="0"/>
                    <a:pt x="830409" y="55654"/>
                    <a:pt x="830409" y="124307"/>
                  </a:cubicBezTo>
                  <a:lnTo>
                    <a:pt x="830409" y="178325"/>
                  </a:lnTo>
                  <a:cubicBezTo>
                    <a:pt x="830409" y="211293"/>
                    <a:pt x="817313" y="242911"/>
                    <a:pt x="794000" y="266223"/>
                  </a:cubicBezTo>
                  <a:cubicBezTo>
                    <a:pt x="770688" y="289535"/>
                    <a:pt x="739070" y="302632"/>
                    <a:pt x="706102" y="302632"/>
                  </a:cubicBezTo>
                  <a:lnTo>
                    <a:pt x="124307" y="302632"/>
                  </a:lnTo>
                  <a:cubicBezTo>
                    <a:pt x="91339" y="302632"/>
                    <a:pt x="59721" y="289535"/>
                    <a:pt x="36409" y="266223"/>
                  </a:cubicBezTo>
                  <a:cubicBezTo>
                    <a:pt x="13097" y="242911"/>
                    <a:pt x="0" y="211293"/>
                    <a:pt x="0" y="178325"/>
                  </a:cubicBezTo>
                  <a:lnTo>
                    <a:pt x="0" y="124307"/>
                  </a:lnTo>
                  <a:cubicBezTo>
                    <a:pt x="0" y="55654"/>
                    <a:pt x="55654" y="0"/>
                    <a:pt x="124307" y="0"/>
                  </a:cubicBezTo>
                  <a:close/>
                </a:path>
              </a:pathLst>
            </a:custGeom>
            <a:solidFill>
              <a:srgbClr val="A37546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0" y="-57150"/>
              <a:ext cx="830409" cy="359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4"/>
          <p:cNvSpPr/>
          <p:nvPr/>
        </p:nvSpPr>
        <p:spPr>
          <a:xfrm rot="-7253222">
            <a:off x="-1182546" y="8510975"/>
            <a:ext cx="2938612" cy="2738252"/>
          </a:xfrm>
          <a:custGeom>
            <a:avLst/>
            <a:gdLst/>
            <a:ahLst/>
            <a:cxnLst/>
            <a:rect l="l" t="t" r="r" b="b"/>
            <a:pathLst>
              <a:path w="2938612" h="2738252" extrusionOk="0">
                <a:moveTo>
                  <a:pt x="0" y="0"/>
                </a:moveTo>
                <a:lnTo>
                  <a:pt x="2938612" y="0"/>
                </a:lnTo>
                <a:lnTo>
                  <a:pt x="2938612" y="2738252"/>
                </a:lnTo>
                <a:lnTo>
                  <a:pt x="0" y="2738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79" name="Google Shape;179;p4"/>
          <p:cNvGrpSpPr/>
          <p:nvPr/>
        </p:nvGrpSpPr>
        <p:grpSpPr>
          <a:xfrm>
            <a:off x="1785585" y="7815344"/>
            <a:ext cx="4002622" cy="1437154"/>
            <a:chOff x="0" y="-57150"/>
            <a:chExt cx="812800" cy="291838"/>
          </a:xfrm>
        </p:grpSpPr>
        <p:sp>
          <p:nvSpPr>
            <p:cNvPr id="180" name="Google Shape;180;p4"/>
            <p:cNvSpPr/>
            <p:nvPr/>
          </p:nvSpPr>
          <p:spPr>
            <a:xfrm>
              <a:off x="0" y="0"/>
              <a:ext cx="812800" cy="234688"/>
            </a:xfrm>
            <a:custGeom>
              <a:avLst/>
              <a:gdLst/>
              <a:ahLst/>
              <a:cxnLst/>
              <a:rect l="l" t="t" r="r" b="b"/>
              <a:pathLst>
                <a:path w="812800" h="234688" extrusionOk="0">
                  <a:moveTo>
                    <a:pt x="117344" y="0"/>
                  </a:moveTo>
                  <a:lnTo>
                    <a:pt x="695456" y="0"/>
                  </a:lnTo>
                  <a:cubicBezTo>
                    <a:pt x="760263" y="0"/>
                    <a:pt x="812800" y="52537"/>
                    <a:pt x="812800" y="117344"/>
                  </a:cubicBezTo>
                  <a:lnTo>
                    <a:pt x="812800" y="117344"/>
                  </a:lnTo>
                  <a:cubicBezTo>
                    <a:pt x="812800" y="182151"/>
                    <a:pt x="760263" y="234688"/>
                    <a:pt x="695456" y="234688"/>
                  </a:cubicBezTo>
                  <a:lnTo>
                    <a:pt x="117344" y="234688"/>
                  </a:lnTo>
                  <a:cubicBezTo>
                    <a:pt x="52537" y="234688"/>
                    <a:pt x="0" y="182151"/>
                    <a:pt x="0" y="117344"/>
                  </a:cubicBezTo>
                  <a:lnTo>
                    <a:pt x="0" y="117344"/>
                  </a:lnTo>
                  <a:cubicBezTo>
                    <a:pt x="0" y="52537"/>
                    <a:pt x="52537" y="0"/>
                    <a:pt x="117344" y="0"/>
                  </a:cubicBezTo>
                  <a:close/>
                </a:path>
              </a:pathLst>
            </a:custGeom>
            <a:solidFill>
              <a:srgbClr val="458432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0" y="-57150"/>
              <a:ext cx="812800" cy="2918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4"/>
          <p:cNvSpPr/>
          <p:nvPr/>
        </p:nvSpPr>
        <p:spPr>
          <a:xfrm>
            <a:off x="5466603" y="1479475"/>
            <a:ext cx="7354795" cy="7328050"/>
          </a:xfrm>
          <a:custGeom>
            <a:avLst/>
            <a:gdLst/>
            <a:ahLst/>
            <a:cxnLst/>
            <a:rect l="l" t="t" r="r" b="b"/>
            <a:pathLst>
              <a:path w="7354795" h="7328050" extrusionOk="0">
                <a:moveTo>
                  <a:pt x="0" y="0"/>
                </a:moveTo>
                <a:lnTo>
                  <a:pt x="7354794" y="0"/>
                </a:lnTo>
                <a:lnTo>
                  <a:pt x="7354794" y="7328050"/>
                </a:lnTo>
                <a:lnTo>
                  <a:pt x="0" y="7328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3" name="Google Shape;183;p4"/>
          <p:cNvSpPr/>
          <p:nvPr/>
        </p:nvSpPr>
        <p:spPr>
          <a:xfrm>
            <a:off x="11730434" y="2915868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2" y="0"/>
                </a:lnTo>
                <a:lnTo>
                  <a:pt x="2473092" y="2464100"/>
                </a:lnTo>
                <a:lnTo>
                  <a:pt x="0" y="246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4" name="Google Shape;184;p4"/>
          <p:cNvSpPr txBox="1"/>
          <p:nvPr/>
        </p:nvSpPr>
        <p:spPr>
          <a:xfrm>
            <a:off x="7017474" y="2770584"/>
            <a:ext cx="4536606" cy="426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62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 your audience about coffee!</a:t>
            </a: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10156715" y="642313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3" y="0"/>
                </a:lnTo>
                <a:lnTo>
                  <a:pt x="2473093" y="2464099"/>
                </a:lnTo>
                <a:lnTo>
                  <a:pt x="0" y="2464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6" name="Google Shape;186;p4"/>
          <p:cNvSpPr/>
          <p:nvPr/>
        </p:nvSpPr>
        <p:spPr>
          <a:xfrm>
            <a:off x="4643354" y="2288763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3" y="0"/>
                </a:lnTo>
                <a:lnTo>
                  <a:pt x="2473093" y="2464100"/>
                </a:lnTo>
                <a:lnTo>
                  <a:pt x="0" y="246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7" name="Google Shape;187;p4"/>
          <p:cNvSpPr/>
          <p:nvPr/>
        </p:nvSpPr>
        <p:spPr>
          <a:xfrm>
            <a:off x="11584851" y="5562150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3" y="0"/>
                </a:lnTo>
                <a:lnTo>
                  <a:pt x="2473093" y="2464100"/>
                </a:lnTo>
                <a:lnTo>
                  <a:pt x="0" y="246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8" name="Google Shape;188;p4"/>
          <p:cNvSpPr/>
          <p:nvPr/>
        </p:nvSpPr>
        <p:spPr>
          <a:xfrm>
            <a:off x="6920973" y="104868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2" y="0"/>
                </a:lnTo>
                <a:lnTo>
                  <a:pt x="2473092" y="2464099"/>
                </a:lnTo>
                <a:lnTo>
                  <a:pt x="0" y="2464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9" name="Google Shape;189;p4"/>
          <p:cNvSpPr/>
          <p:nvPr/>
        </p:nvSpPr>
        <p:spPr>
          <a:xfrm>
            <a:off x="4230056" y="5076936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3" y="0"/>
                </a:lnTo>
                <a:lnTo>
                  <a:pt x="2473093" y="2464099"/>
                </a:lnTo>
                <a:lnTo>
                  <a:pt x="0" y="2464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0" name="Google Shape;190;p4"/>
          <p:cNvSpPr/>
          <p:nvPr/>
        </p:nvSpPr>
        <p:spPr>
          <a:xfrm>
            <a:off x="6379499" y="7278768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3" y="0"/>
                </a:lnTo>
                <a:lnTo>
                  <a:pt x="2473093" y="2464099"/>
                </a:lnTo>
                <a:lnTo>
                  <a:pt x="0" y="2464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1" name="Google Shape;191;p4"/>
          <p:cNvSpPr/>
          <p:nvPr/>
        </p:nvSpPr>
        <p:spPr>
          <a:xfrm>
            <a:off x="9257341" y="7220372"/>
            <a:ext cx="2473093" cy="2464100"/>
          </a:xfrm>
          <a:custGeom>
            <a:avLst/>
            <a:gdLst/>
            <a:ahLst/>
            <a:cxnLst/>
            <a:rect l="l" t="t" r="r" b="b"/>
            <a:pathLst>
              <a:path w="2473093" h="2464100" extrusionOk="0">
                <a:moveTo>
                  <a:pt x="0" y="0"/>
                </a:moveTo>
                <a:lnTo>
                  <a:pt x="2473093" y="0"/>
                </a:lnTo>
                <a:lnTo>
                  <a:pt x="2473093" y="2464100"/>
                </a:lnTo>
                <a:lnTo>
                  <a:pt x="0" y="246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2" name="Google Shape;192;p4"/>
          <p:cNvSpPr/>
          <p:nvPr/>
        </p:nvSpPr>
        <p:spPr>
          <a:xfrm rot="3531169">
            <a:off x="5259274" y="2943040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1" y="0"/>
                </a:lnTo>
                <a:lnTo>
                  <a:pt x="1106631" y="1155546"/>
                </a:lnTo>
                <a:lnTo>
                  <a:pt x="0" y="115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3" name="Google Shape;193;p4"/>
          <p:cNvSpPr/>
          <p:nvPr/>
        </p:nvSpPr>
        <p:spPr>
          <a:xfrm rot="3531169">
            <a:off x="7637041" y="759144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1" y="0"/>
                </a:lnTo>
                <a:lnTo>
                  <a:pt x="1106631" y="1155547"/>
                </a:lnTo>
                <a:lnTo>
                  <a:pt x="0" y="1155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4" name="Google Shape;194;p4"/>
          <p:cNvSpPr/>
          <p:nvPr/>
        </p:nvSpPr>
        <p:spPr>
          <a:xfrm rot="3531169">
            <a:off x="10839946" y="1296589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1" y="0"/>
                </a:lnTo>
                <a:lnTo>
                  <a:pt x="1106631" y="1155547"/>
                </a:lnTo>
                <a:lnTo>
                  <a:pt x="0" y="1155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5" name="Google Shape;195;p4"/>
          <p:cNvSpPr/>
          <p:nvPr/>
        </p:nvSpPr>
        <p:spPr>
          <a:xfrm rot="3531169">
            <a:off x="12357846" y="6324331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2" y="0"/>
                </a:lnTo>
                <a:lnTo>
                  <a:pt x="1106632" y="1155546"/>
                </a:lnTo>
                <a:lnTo>
                  <a:pt x="0" y="115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6" name="Google Shape;196;p4"/>
          <p:cNvSpPr/>
          <p:nvPr/>
        </p:nvSpPr>
        <p:spPr>
          <a:xfrm rot="3531169">
            <a:off x="12413664" y="3689547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2" y="0"/>
                </a:lnTo>
                <a:lnTo>
                  <a:pt x="1106632" y="1155546"/>
                </a:lnTo>
                <a:lnTo>
                  <a:pt x="0" y="115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7" name="Google Shape;197;p4"/>
          <p:cNvSpPr/>
          <p:nvPr/>
        </p:nvSpPr>
        <p:spPr>
          <a:xfrm rot="3531169">
            <a:off x="9940572" y="8049187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1" y="0"/>
                </a:lnTo>
                <a:lnTo>
                  <a:pt x="1106631" y="1155546"/>
                </a:lnTo>
                <a:lnTo>
                  <a:pt x="0" y="115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8" name="Google Shape;198;p4"/>
          <p:cNvSpPr/>
          <p:nvPr/>
        </p:nvSpPr>
        <p:spPr>
          <a:xfrm rot="3531169">
            <a:off x="7062730" y="8039979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1" y="0"/>
                </a:lnTo>
                <a:lnTo>
                  <a:pt x="1106631" y="1155546"/>
                </a:lnTo>
                <a:lnTo>
                  <a:pt x="0" y="115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9" name="Google Shape;199;p4"/>
          <p:cNvSpPr/>
          <p:nvPr/>
        </p:nvSpPr>
        <p:spPr>
          <a:xfrm rot="3531169">
            <a:off x="4847731" y="5804472"/>
            <a:ext cx="1106631" cy="1155546"/>
          </a:xfrm>
          <a:custGeom>
            <a:avLst/>
            <a:gdLst/>
            <a:ahLst/>
            <a:cxnLst/>
            <a:rect l="l" t="t" r="r" b="b"/>
            <a:pathLst>
              <a:path w="1106631" h="1155546" extrusionOk="0">
                <a:moveTo>
                  <a:pt x="0" y="0"/>
                </a:moveTo>
                <a:lnTo>
                  <a:pt x="1106631" y="0"/>
                </a:lnTo>
                <a:lnTo>
                  <a:pt x="1106631" y="1155546"/>
                </a:lnTo>
                <a:lnTo>
                  <a:pt x="0" y="1155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00" name="Google Shape;200;p4"/>
          <p:cNvGrpSpPr/>
          <p:nvPr/>
        </p:nvGrpSpPr>
        <p:grpSpPr>
          <a:xfrm>
            <a:off x="2347649" y="103096"/>
            <a:ext cx="4429672" cy="1533730"/>
            <a:chOff x="0" y="-57150"/>
            <a:chExt cx="812800" cy="281424"/>
          </a:xfrm>
        </p:grpSpPr>
        <p:sp>
          <p:nvSpPr>
            <p:cNvPr id="201" name="Google Shape;201;p4"/>
            <p:cNvSpPr/>
            <p:nvPr/>
          </p:nvSpPr>
          <p:spPr>
            <a:xfrm>
              <a:off x="0" y="0"/>
              <a:ext cx="812800" cy="224274"/>
            </a:xfrm>
            <a:custGeom>
              <a:avLst/>
              <a:gdLst/>
              <a:ahLst/>
              <a:cxnLst/>
              <a:rect l="l" t="t" r="r" b="b"/>
              <a:pathLst>
                <a:path w="812800" h="224274" extrusionOk="0">
                  <a:moveTo>
                    <a:pt x="112137" y="0"/>
                  </a:moveTo>
                  <a:lnTo>
                    <a:pt x="700663" y="0"/>
                  </a:lnTo>
                  <a:cubicBezTo>
                    <a:pt x="730404" y="0"/>
                    <a:pt x="758926" y="11814"/>
                    <a:pt x="779956" y="32844"/>
                  </a:cubicBezTo>
                  <a:cubicBezTo>
                    <a:pt x="800986" y="53874"/>
                    <a:pt x="812800" y="82396"/>
                    <a:pt x="812800" y="112137"/>
                  </a:cubicBezTo>
                  <a:lnTo>
                    <a:pt x="812800" y="112137"/>
                  </a:lnTo>
                  <a:cubicBezTo>
                    <a:pt x="812800" y="174069"/>
                    <a:pt x="762595" y="224274"/>
                    <a:pt x="700663" y="224274"/>
                  </a:cubicBezTo>
                  <a:lnTo>
                    <a:pt x="112137" y="224274"/>
                  </a:lnTo>
                  <a:cubicBezTo>
                    <a:pt x="82396" y="224274"/>
                    <a:pt x="53874" y="212460"/>
                    <a:pt x="32844" y="191430"/>
                  </a:cubicBezTo>
                  <a:cubicBezTo>
                    <a:pt x="11814" y="170400"/>
                    <a:pt x="0" y="141878"/>
                    <a:pt x="0" y="112137"/>
                  </a:cubicBezTo>
                  <a:lnTo>
                    <a:pt x="0" y="112137"/>
                  </a:lnTo>
                  <a:cubicBezTo>
                    <a:pt x="0" y="82396"/>
                    <a:pt x="11814" y="53874"/>
                    <a:pt x="32844" y="32844"/>
                  </a:cubicBezTo>
                  <a:cubicBezTo>
                    <a:pt x="53874" y="11814"/>
                    <a:pt x="82396" y="0"/>
                    <a:pt x="112137" y="0"/>
                  </a:cubicBezTo>
                  <a:close/>
                </a:path>
              </a:pathLst>
            </a:custGeom>
            <a:solidFill>
              <a:srgbClr val="71AF43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0" y="-57150"/>
              <a:ext cx="812800" cy="281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137482" y="2485286"/>
            <a:ext cx="4429672" cy="1481928"/>
            <a:chOff x="0" y="-57150"/>
            <a:chExt cx="812800" cy="271919"/>
          </a:xfrm>
        </p:grpSpPr>
        <p:sp>
          <p:nvSpPr>
            <p:cNvPr id="204" name="Google Shape;204;p4"/>
            <p:cNvSpPr/>
            <p:nvPr/>
          </p:nvSpPr>
          <p:spPr>
            <a:xfrm>
              <a:off x="0" y="0"/>
              <a:ext cx="812800" cy="214769"/>
            </a:xfrm>
            <a:custGeom>
              <a:avLst/>
              <a:gdLst/>
              <a:ahLst/>
              <a:cxnLst/>
              <a:rect l="l" t="t" r="r" b="b"/>
              <a:pathLst>
                <a:path w="812800" h="214769" extrusionOk="0">
                  <a:moveTo>
                    <a:pt x="107384" y="0"/>
                  </a:moveTo>
                  <a:lnTo>
                    <a:pt x="705416" y="0"/>
                  </a:lnTo>
                  <a:cubicBezTo>
                    <a:pt x="733896" y="0"/>
                    <a:pt x="761209" y="11314"/>
                    <a:pt x="781348" y="31452"/>
                  </a:cubicBezTo>
                  <a:cubicBezTo>
                    <a:pt x="801486" y="51591"/>
                    <a:pt x="812800" y="78904"/>
                    <a:pt x="812800" y="107384"/>
                  </a:cubicBezTo>
                  <a:lnTo>
                    <a:pt x="812800" y="107384"/>
                  </a:lnTo>
                  <a:cubicBezTo>
                    <a:pt x="812800" y="166691"/>
                    <a:pt x="764722" y="214769"/>
                    <a:pt x="705416" y="214769"/>
                  </a:cubicBezTo>
                  <a:lnTo>
                    <a:pt x="107384" y="214769"/>
                  </a:lnTo>
                  <a:cubicBezTo>
                    <a:pt x="78904" y="214769"/>
                    <a:pt x="51591" y="203455"/>
                    <a:pt x="31452" y="183317"/>
                  </a:cubicBezTo>
                  <a:cubicBezTo>
                    <a:pt x="11314" y="163178"/>
                    <a:pt x="0" y="135865"/>
                    <a:pt x="0" y="107384"/>
                  </a:cubicBezTo>
                  <a:lnTo>
                    <a:pt x="0" y="107384"/>
                  </a:lnTo>
                  <a:cubicBezTo>
                    <a:pt x="0" y="78904"/>
                    <a:pt x="11314" y="51591"/>
                    <a:pt x="31452" y="31452"/>
                  </a:cubicBezTo>
                  <a:cubicBezTo>
                    <a:pt x="51591" y="11314"/>
                    <a:pt x="78904" y="0"/>
                    <a:pt x="107384" y="0"/>
                  </a:cubicBezTo>
                  <a:close/>
                </a:path>
              </a:pathLst>
            </a:custGeom>
            <a:solidFill>
              <a:srgbClr val="5F5131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0" y="-57150"/>
              <a:ext cx="812800" cy="27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4"/>
          <p:cNvSpPr txBox="1"/>
          <p:nvPr/>
        </p:nvSpPr>
        <p:spPr>
          <a:xfrm>
            <a:off x="314325" y="2963515"/>
            <a:ext cx="4148054" cy="99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EE7CE"/>
                </a:solidFill>
                <a:latin typeface="Open Sans"/>
                <a:ea typeface="Open Sans"/>
                <a:cs typeface="Open Sans"/>
                <a:sym typeface="Open Sans"/>
              </a:rPr>
              <a:t>Where is coffee grown and why is it grown there? </a:t>
            </a:r>
            <a:endParaRPr dirty="0"/>
          </a:p>
        </p:txBody>
      </p:sp>
      <p:sp>
        <p:nvSpPr>
          <p:cNvPr id="207" name="Google Shape;207;p4"/>
          <p:cNvSpPr txBox="1"/>
          <p:nvPr/>
        </p:nvSpPr>
        <p:spPr>
          <a:xfrm>
            <a:off x="14245395" y="5691105"/>
            <a:ext cx="4042605" cy="151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7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does unsustainable coffee cause deforestation? Demonstrate this.</a:t>
            </a:r>
            <a:endParaRPr/>
          </a:p>
          <a:p>
            <a:pPr marL="0" marR="0" lvl="0" indent="0" algn="l" rtl="0">
              <a:lnSpc>
                <a:spcPct val="13996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7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2421822" y="669850"/>
            <a:ext cx="4281328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else is found near the equator?</a:t>
            </a:r>
            <a:endParaRPr/>
          </a:p>
        </p:txBody>
      </p:sp>
      <p:grpSp>
        <p:nvGrpSpPr>
          <p:cNvPr id="209" name="Google Shape;209;p4"/>
          <p:cNvGrpSpPr/>
          <p:nvPr/>
        </p:nvGrpSpPr>
        <p:grpSpPr>
          <a:xfrm>
            <a:off x="14176283" y="3050301"/>
            <a:ext cx="3753718" cy="1379466"/>
            <a:chOff x="0" y="-57150"/>
            <a:chExt cx="812800" cy="298699"/>
          </a:xfrm>
        </p:grpSpPr>
        <p:sp>
          <p:nvSpPr>
            <p:cNvPr id="210" name="Google Shape;210;p4"/>
            <p:cNvSpPr/>
            <p:nvPr/>
          </p:nvSpPr>
          <p:spPr>
            <a:xfrm>
              <a:off x="0" y="0"/>
              <a:ext cx="812800" cy="241549"/>
            </a:xfrm>
            <a:custGeom>
              <a:avLst/>
              <a:gdLst/>
              <a:ahLst/>
              <a:cxnLst/>
              <a:rect l="l" t="t" r="r" b="b"/>
              <a:pathLst>
                <a:path w="812800" h="241549" extrusionOk="0">
                  <a:moveTo>
                    <a:pt x="120774" y="0"/>
                  </a:moveTo>
                  <a:lnTo>
                    <a:pt x="692026" y="0"/>
                  </a:lnTo>
                  <a:cubicBezTo>
                    <a:pt x="724057" y="0"/>
                    <a:pt x="754776" y="12724"/>
                    <a:pt x="777426" y="35374"/>
                  </a:cubicBezTo>
                  <a:cubicBezTo>
                    <a:pt x="800076" y="58024"/>
                    <a:pt x="812800" y="88743"/>
                    <a:pt x="812800" y="120774"/>
                  </a:cubicBezTo>
                  <a:lnTo>
                    <a:pt x="812800" y="120774"/>
                  </a:lnTo>
                  <a:cubicBezTo>
                    <a:pt x="812800" y="187476"/>
                    <a:pt x="758727" y="241549"/>
                    <a:pt x="692026" y="241549"/>
                  </a:cubicBezTo>
                  <a:lnTo>
                    <a:pt x="120774" y="241549"/>
                  </a:lnTo>
                  <a:cubicBezTo>
                    <a:pt x="88743" y="241549"/>
                    <a:pt x="58024" y="228824"/>
                    <a:pt x="35374" y="206175"/>
                  </a:cubicBezTo>
                  <a:cubicBezTo>
                    <a:pt x="12724" y="183525"/>
                    <a:pt x="0" y="152806"/>
                    <a:pt x="0" y="120774"/>
                  </a:cubicBezTo>
                  <a:lnTo>
                    <a:pt x="0" y="120774"/>
                  </a:lnTo>
                  <a:cubicBezTo>
                    <a:pt x="0" y="88743"/>
                    <a:pt x="12724" y="58024"/>
                    <a:pt x="35374" y="35374"/>
                  </a:cubicBezTo>
                  <a:cubicBezTo>
                    <a:pt x="58024" y="12724"/>
                    <a:pt x="88743" y="0"/>
                    <a:pt x="120774" y="0"/>
                  </a:cubicBezTo>
                  <a:close/>
                </a:path>
              </a:pathLst>
            </a:custGeom>
            <a:solidFill>
              <a:srgbClr val="044737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0" y="-57150"/>
              <a:ext cx="812800" cy="298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4"/>
          <p:cNvSpPr txBox="1"/>
          <p:nvPr/>
        </p:nvSpPr>
        <p:spPr>
          <a:xfrm>
            <a:off x="14279726" y="3478015"/>
            <a:ext cx="3534798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EE7CE"/>
                </a:solidFill>
                <a:latin typeface="Open Sans"/>
                <a:ea typeface="Open Sans"/>
                <a:cs typeface="Open Sans"/>
                <a:sym typeface="Open Sans"/>
              </a:rPr>
              <a:t>Can you tell the journey of coffee? </a:t>
            </a:r>
            <a:endParaRPr/>
          </a:p>
        </p:txBody>
      </p:sp>
      <p:sp>
        <p:nvSpPr>
          <p:cNvPr id="213" name="Google Shape;213;p4"/>
          <p:cNvSpPr txBox="1"/>
          <p:nvPr/>
        </p:nvSpPr>
        <p:spPr>
          <a:xfrm>
            <a:off x="1809967" y="8236799"/>
            <a:ext cx="3953858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countries grow coffee?</a:t>
            </a:r>
            <a:endParaRPr/>
          </a:p>
        </p:txBody>
      </p:sp>
      <p:grpSp>
        <p:nvGrpSpPr>
          <p:cNvPr id="214" name="Google Shape;214;p4"/>
          <p:cNvGrpSpPr/>
          <p:nvPr/>
        </p:nvGrpSpPr>
        <p:grpSpPr>
          <a:xfrm>
            <a:off x="12518257" y="300588"/>
            <a:ext cx="4741043" cy="1370114"/>
            <a:chOff x="0" y="-57150"/>
            <a:chExt cx="1026588" cy="296674"/>
          </a:xfrm>
        </p:grpSpPr>
        <p:sp>
          <p:nvSpPr>
            <p:cNvPr id="215" name="Google Shape;215;p4"/>
            <p:cNvSpPr/>
            <p:nvPr/>
          </p:nvSpPr>
          <p:spPr>
            <a:xfrm>
              <a:off x="0" y="0"/>
              <a:ext cx="1026588" cy="239524"/>
            </a:xfrm>
            <a:custGeom>
              <a:avLst/>
              <a:gdLst/>
              <a:ahLst/>
              <a:cxnLst/>
              <a:rect l="l" t="t" r="r" b="b"/>
              <a:pathLst>
                <a:path w="1026588" h="239524" extrusionOk="0">
                  <a:moveTo>
                    <a:pt x="100552" y="0"/>
                  </a:moveTo>
                  <a:lnTo>
                    <a:pt x="926035" y="0"/>
                  </a:lnTo>
                  <a:cubicBezTo>
                    <a:pt x="981569" y="0"/>
                    <a:pt x="1026588" y="45019"/>
                    <a:pt x="1026588" y="100552"/>
                  </a:cubicBezTo>
                  <a:lnTo>
                    <a:pt x="1026588" y="138971"/>
                  </a:lnTo>
                  <a:cubicBezTo>
                    <a:pt x="1026588" y="165640"/>
                    <a:pt x="1015994" y="191215"/>
                    <a:pt x="997137" y="210073"/>
                  </a:cubicBezTo>
                  <a:cubicBezTo>
                    <a:pt x="978279" y="228930"/>
                    <a:pt x="952704" y="239524"/>
                    <a:pt x="926035" y="239524"/>
                  </a:cubicBezTo>
                  <a:lnTo>
                    <a:pt x="100552" y="239524"/>
                  </a:lnTo>
                  <a:cubicBezTo>
                    <a:pt x="45019" y="239524"/>
                    <a:pt x="0" y="194505"/>
                    <a:pt x="0" y="138971"/>
                  </a:cubicBezTo>
                  <a:lnTo>
                    <a:pt x="0" y="100552"/>
                  </a:lnTo>
                  <a:cubicBezTo>
                    <a:pt x="0" y="45019"/>
                    <a:pt x="45019" y="0"/>
                    <a:pt x="100552" y="0"/>
                  </a:cubicBezTo>
                  <a:close/>
                </a:path>
              </a:pathLst>
            </a:custGeom>
            <a:solidFill>
              <a:srgbClr val="D4AE36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0" y="-57150"/>
              <a:ext cx="1026588" cy="296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12130484" y="8265673"/>
            <a:ext cx="4136214" cy="1179737"/>
            <a:chOff x="0" y="-57150"/>
            <a:chExt cx="673215" cy="192016"/>
          </a:xfrm>
        </p:grpSpPr>
        <p:sp>
          <p:nvSpPr>
            <p:cNvPr id="218" name="Google Shape;218;p4"/>
            <p:cNvSpPr/>
            <p:nvPr/>
          </p:nvSpPr>
          <p:spPr>
            <a:xfrm>
              <a:off x="0" y="0"/>
              <a:ext cx="673215" cy="134866"/>
            </a:xfrm>
            <a:custGeom>
              <a:avLst/>
              <a:gdLst/>
              <a:ahLst/>
              <a:cxnLst/>
              <a:rect l="l" t="t" r="r" b="b"/>
              <a:pathLst>
                <a:path w="673215" h="134866" extrusionOk="0">
                  <a:moveTo>
                    <a:pt x="67433" y="0"/>
                  </a:moveTo>
                  <a:lnTo>
                    <a:pt x="605782" y="0"/>
                  </a:lnTo>
                  <a:cubicBezTo>
                    <a:pt x="623666" y="0"/>
                    <a:pt x="640818" y="7105"/>
                    <a:pt x="653464" y="19751"/>
                  </a:cubicBezTo>
                  <a:cubicBezTo>
                    <a:pt x="666110" y="32397"/>
                    <a:pt x="673215" y="49548"/>
                    <a:pt x="673215" y="67433"/>
                  </a:cubicBezTo>
                  <a:lnTo>
                    <a:pt x="673215" y="67433"/>
                  </a:lnTo>
                  <a:cubicBezTo>
                    <a:pt x="673215" y="104675"/>
                    <a:pt x="643024" y="134866"/>
                    <a:pt x="605782" y="134866"/>
                  </a:cubicBezTo>
                  <a:lnTo>
                    <a:pt x="67433" y="134866"/>
                  </a:lnTo>
                  <a:cubicBezTo>
                    <a:pt x="30191" y="134866"/>
                    <a:pt x="0" y="104675"/>
                    <a:pt x="0" y="67433"/>
                  </a:cubicBezTo>
                  <a:lnTo>
                    <a:pt x="0" y="67433"/>
                  </a:lnTo>
                  <a:cubicBezTo>
                    <a:pt x="0" y="30191"/>
                    <a:pt x="30191" y="0"/>
                    <a:pt x="67433" y="0"/>
                  </a:cubicBezTo>
                  <a:close/>
                </a:path>
              </a:pathLst>
            </a:custGeom>
            <a:solidFill>
              <a:srgbClr val="F08048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0" y="-57150"/>
              <a:ext cx="673215" cy="19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4"/>
          <p:cNvSpPr txBox="1"/>
          <p:nvPr/>
        </p:nvSpPr>
        <p:spPr>
          <a:xfrm>
            <a:off x="12574439" y="8807664"/>
            <a:ext cx="3341912" cy="38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Who grows the coffee?  </a:t>
            </a:r>
            <a:endParaRPr/>
          </a:p>
        </p:txBody>
      </p:sp>
      <p:grpSp>
        <p:nvGrpSpPr>
          <p:cNvPr id="221" name="Google Shape;221;p4"/>
          <p:cNvGrpSpPr/>
          <p:nvPr/>
        </p:nvGrpSpPr>
        <p:grpSpPr>
          <a:xfrm>
            <a:off x="213682" y="5553716"/>
            <a:ext cx="3863974" cy="1348388"/>
            <a:chOff x="0" y="-57150"/>
            <a:chExt cx="812800" cy="283638"/>
          </a:xfrm>
        </p:grpSpPr>
        <p:sp>
          <p:nvSpPr>
            <p:cNvPr id="222" name="Google Shape;222;p4"/>
            <p:cNvSpPr/>
            <p:nvPr/>
          </p:nvSpPr>
          <p:spPr>
            <a:xfrm>
              <a:off x="0" y="0"/>
              <a:ext cx="812800" cy="226488"/>
            </a:xfrm>
            <a:custGeom>
              <a:avLst/>
              <a:gdLst/>
              <a:ahLst/>
              <a:cxnLst/>
              <a:rect l="l" t="t" r="r" b="b"/>
              <a:pathLst>
                <a:path w="812800" h="226488" extrusionOk="0">
                  <a:moveTo>
                    <a:pt x="113244" y="0"/>
                  </a:moveTo>
                  <a:lnTo>
                    <a:pt x="699556" y="0"/>
                  </a:lnTo>
                  <a:cubicBezTo>
                    <a:pt x="729590" y="0"/>
                    <a:pt x="758394" y="11931"/>
                    <a:pt x="779632" y="33168"/>
                  </a:cubicBezTo>
                  <a:cubicBezTo>
                    <a:pt x="800869" y="54406"/>
                    <a:pt x="812800" y="83210"/>
                    <a:pt x="812800" y="113244"/>
                  </a:cubicBezTo>
                  <a:lnTo>
                    <a:pt x="812800" y="113244"/>
                  </a:lnTo>
                  <a:cubicBezTo>
                    <a:pt x="812800" y="143278"/>
                    <a:pt x="800869" y="172082"/>
                    <a:pt x="779632" y="193319"/>
                  </a:cubicBezTo>
                  <a:cubicBezTo>
                    <a:pt x="758394" y="214557"/>
                    <a:pt x="729590" y="226488"/>
                    <a:pt x="699556" y="226488"/>
                  </a:cubicBezTo>
                  <a:lnTo>
                    <a:pt x="113244" y="226488"/>
                  </a:lnTo>
                  <a:cubicBezTo>
                    <a:pt x="83210" y="226488"/>
                    <a:pt x="54406" y="214557"/>
                    <a:pt x="33168" y="193319"/>
                  </a:cubicBezTo>
                  <a:cubicBezTo>
                    <a:pt x="11931" y="172082"/>
                    <a:pt x="0" y="143278"/>
                    <a:pt x="0" y="113244"/>
                  </a:cubicBezTo>
                  <a:lnTo>
                    <a:pt x="0" y="113244"/>
                  </a:lnTo>
                  <a:cubicBezTo>
                    <a:pt x="0" y="83210"/>
                    <a:pt x="11931" y="54406"/>
                    <a:pt x="33168" y="33168"/>
                  </a:cubicBezTo>
                  <a:cubicBezTo>
                    <a:pt x="54406" y="11931"/>
                    <a:pt x="83210" y="0"/>
                    <a:pt x="113244" y="0"/>
                  </a:cubicBezTo>
                  <a:close/>
                </a:path>
              </a:pathLst>
            </a:custGeom>
            <a:solidFill>
              <a:srgbClr val="6D9996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0" y="-57150"/>
              <a:ext cx="812800" cy="283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4"/>
          <p:cNvSpPr txBox="1"/>
          <p:nvPr/>
        </p:nvSpPr>
        <p:spPr>
          <a:xfrm>
            <a:off x="228600" y="5945288"/>
            <a:ext cx="3763331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are tropical forests so important?</a:t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 rot="-10493817">
            <a:off x="16659818" y="8510975"/>
            <a:ext cx="2938612" cy="2738252"/>
          </a:xfrm>
          <a:custGeom>
            <a:avLst/>
            <a:gdLst/>
            <a:ahLst/>
            <a:cxnLst/>
            <a:rect l="l" t="t" r="r" b="b"/>
            <a:pathLst>
              <a:path w="2938612" h="2738252" extrusionOk="0">
                <a:moveTo>
                  <a:pt x="0" y="0"/>
                </a:moveTo>
                <a:lnTo>
                  <a:pt x="2938612" y="0"/>
                </a:lnTo>
                <a:lnTo>
                  <a:pt x="2938612" y="2738252"/>
                </a:lnTo>
                <a:lnTo>
                  <a:pt x="0" y="2738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6" name="Google Shape;226;p4"/>
          <p:cNvSpPr txBox="1"/>
          <p:nvPr/>
        </p:nvSpPr>
        <p:spPr>
          <a:xfrm>
            <a:off x="12518257" y="774013"/>
            <a:ext cx="4879522" cy="7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does sustainable farming help coffee farmers?</a:t>
            </a: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-1642462" y="-1680343"/>
            <a:ext cx="3559888" cy="3317169"/>
          </a:xfrm>
          <a:custGeom>
            <a:avLst/>
            <a:gdLst/>
            <a:ahLst/>
            <a:cxnLst/>
            <a:rect l="l" t="t" r="r" b="b"/>
            <a:pathLst>
              <a:path w="3559888" h="3317169" extrusionOk="0">
                <a:moveTo>
                  <a:pt x="0" y="0"/>
                </a:moveTo>
                <a:lnTo>
                  <a:pt x="3559888" y="0"/>
                </a:lnTo>
                <a:lnTo>
                  <a:pt x="3559888" y="3317169"/>
                </a:lnTo>
                <a:lnTo>
                  <a:pt x="0" y="3317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5"/>
          <p:cNvGrpSpPr/>
          <p:nvPr/>
        </p:nvGrpSpPr>
        <p:grpSpPr>
          <a:xfrm>
            <a:off x="0" y="7760331"/>
            <a:ext cx="18288000" cy="2526669"/>
            <a:chOff x="0" y="-38100"/>
            <a:chExt cx="4816593" cy="665460"/>
          </a:xfrm>
        </p:grpSpPr>
        <p:sp>
          <p:nvSpPr>
            <p:cNvPr id="233" name="Google Shape;233;p5"/>
            <p:cNvSpPr/>
            <p:nvPr/>
          </p:nvSpPr>
          <p:spPr>
            <a:xfrm>
              <a:off x="0" y="0"/>
              <a:ext cx="4816592" cy="627360"/>
            </a:xfrm>
            <a:custGeom>
              <a:avLst/>
              <a:gdLst/>
              <a:ahLst/>
              <a:cxnLst/>
              <a:rect l="l" t="t" r="r" b="b"/>
              <a:pathLst>
                <a:path w="4816592" h="62736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627360"/>
                  </a:lnTo>
                  <a:lnTo>
                    <a:pt x="0" y="627360"/>
                  </a:lnTo>
                  <a:close/>
                </a:path>
              </a:pathLst>
            </a:custGeom>
            <a:solidFill>
              <a:srgbClr val="71AF43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Google Shape;234;p5"/>
            <p:cNvSpPr txBox="1"/>
            <p:nvPr/>
          </p:nvSpPr>
          <p:spPr>
            <a:xfrm>
              <a:off x="0" y="-38100"/>
              <a:ext cx="4816593" cy="665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5"/>
          <p:cNvSpPr/>
          <p:nvPr/>
        </p:nvSpPr>
        <p:spPr>
          <a:xfrm>
            <a:off x="9455614" y="7580176"/>
            <a:ext cx="7315200" cy="1453896"/>
          </a:xfrm>
          <a:custGeom>
            <a:avLst/>
            <a:gdLst/>
            <a:ahLst/>
            <a:cxnLst/>
            <a:rect l="l" t="t" r="r" b="b"/>
            <a:pathLst>
              <a:path w="7315200" h="1453896" extrusionOk="0">
                <a:moveTo>
                  <a:pt x="0" y="0"/>
                </a:moveTo>
                <a:lnTo>
                  <a:pt x="7315200" y="0"/>
                </a:lnTo>
                <a:lnTo>
                  <a:pt x="7315200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36" name="Google Shape;236;p5"/>
          <p:cNvGrpSpPr/>
          <p:nvPr/>
        </p:nvGrpSpPr>
        <p:grpSpPr>
          <a:xfrm>
            <a:off x="1508993" y="1777761"/>
            <a:ext cx="7469645" cy="6933879"/>
            <a:chOff x="0" y="-38100"/>
            <a:chExt cx="1967314" cy="1826207"/>
          </a:xfrm>
        </p:grpSpPr>
        <p:sp>
          <p:nvSpPr>
            <p:cNvPr id="237" name="Google Shape;237;p5"/>
            <p:cNvSpPr/>
            <p:nvPr/>
          </p:nvSpPr>
          <p:spPr>
            <a:xfrm>
              <a:off x="0" y="0"/>
              <a:ext cx="1967314" cy="1788107"/>
            </a:xfrm>
            <a:custGeom>
              <a:avLst/>
              <a:gdLst/>
              <a:ahLst/>
              <a:cxnLst/>
              <a:rect l="l" t="t" r="r" b="b"/>
              <a:pathLst>
                <a:path w="1967314" h="1788107" extrusionOk="0">
                  <a:moveTo>
                    <a:pt x="52859" y="0"/>
                  </a:moveTo>
                  <a:lnTo>
                    <a:pt x="1914455" y="0"/>
                  </a:lnTo>
                  <a:cubicBezTo>
                    <a:pt x="1928474" y="0"/>
                    <a:pt x="1941919" y="5569"/>
                    <a:pt x="1951832" y="15482"/>
                  </a:cubicBezTo>
                  <a:cubicBezTo>
                    <a:pt x="1961745" y="25395"/>
                    <a:pt x="1967314" y="38840"/>
                    <a:pt x="1967314" y="52859"/>
                  </a:cubicBezTo>
                  <a:lnTo>
                    <a:pt x="1967314" y="1735248"/>
                  </a:lnTo>
                  <a:cubicBezTo>
                    <a:pt x="1967314" y="1764441"/>
                    <a:pt x="1943648" y="1788107"/>
                    <a:pt x="1914455" y="1788107"/>
                  </a:cubicBezTo>
                  <a:lnTo>
                    <a:pt x="52859" y="1788107"/>
                  </a:lnTo>
                  <a:cubicBezTo>
                    <a:pt x="38840" y="1788107"/>
                    <a:pt x="25395" y="1782538"/>
                    <a:pt x="15482" y="1772625"/>
                  </a:cubicBezTo>
                  <a:cubicBezTo>
                    <a:pt x="5569" y="1762712"/>
                    <a:pt x="0" y="1749267"/>
                    <a:pt x="0" y="1735248"/>
                  </a:cubicBezTo>
                  <a:lnTo>
                    <a:pt x="0" y="52859"/>
                  </a:lnTo>
                  <a:cubicBezTo>
                    <a:pt x="0" y="38840"/>
                    <a:pt x="5569" y="25395"/>
                    <a:pt x="15482" y="15482"/>
                  </a:cubicBezTo>
                  <a:cubicBezTo>
                    <a:pt x="25395" y="5569"/>
                    <a:pt x="38840" y="0"/>
                    <a:pt x="52859" y="0"/>
                  </a:cubicBezTo>
                  <a:close/>
                </a:path>
              </a:pathLst>
            </a:custGeom>
            <a:solidFill>
              <a:srgbClr val="FEE7CE"/>
            </a:solidFill>
            <a:ln w="95250" cap="rnd" cmpd="sng">
              <a:solidFill>
                <a:srgbClr val="5F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0" y="-38100"/>
              <a:ext cx="1967314" cy="18262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9903909" y="2114113"/>
            <a:ext cx="5958983" cy="5466063"/>
          </a:xfrm>
          <a:custGeom>
            <a:avLst/>
            <a:gdLst/>
            <a:ahLst/>
            <a:cxnLst/>
            <a:rect l="l" t="t" r="r" b="b"/>
            <a:pathLst>
              <a:path w="812800" h="745566" extrusionOk="0">
                <a:moveTo>
                  <a:pt x="406400" y="0"/>
                </a:moveTo>
                <a:cubicBezTo>
                  <a:pt x="181951" y="0"/>
                  <a:pt x="0" y="166901"/>
                  <a:pt x="0" y="372783"/>
                </a:cubicBezTo>
                <a:cubicBezTo>
                  <a:pt x="0" y="578666"/>
                  <a:pt x="181951" y="745566"/>
                  <a:pt x="406400" y="745566"/>
                </a:cubicBezTo>
                <a:cubicBezTo>
                  <a:pt x="630849" y="745566"/>
                  <a:pt x="812800" y="578666"/>
                  <a:pt x="812800" y="372783"/>
                </a:cubicBezTo>
                <a:cubicBezTo>
                  <a:pt x="812800" y="16690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7041" r="-2703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5"/>
          <p:cNvGrpSpPr/>
          <p:nvPr/>
        </p:nvGrpSpPr>
        <p:grpSpPr>
          <a:xfrm>
            <a:off x="2442210" y="379273"/>
            <a:ext cx="13420682" cy="1293899"/>
            <a:chOff x="0" y="-57150"/>
            <a:chExt cx="3534665" cy="340780"/>
          </a:xfrm>
        </p:grpSpPr>
        <p:sp>
          <p:nvSpPr>
            <p:cNvPr id="241" name="Google Shape;241;p5"/>
            <p:cNvSpPr/>
            <p:nvPr/>
          </p:nvSpPr>
          <p:spPr>
            <a:xfrm>
              <a:off x="0" y="0"/>
              <a:ext cx="3534665" cy="283630"/>
            </a:xfrm>
            <a:custGeom>
              <a:avLst/>
              <a:gdLst/>
              <a:ahLst/>
              <a:cxnLst/>
              <a:rect l="l" t="t" r="r" b="b"/>
              <a:pathLst>
                <a:path w="3534665" h="283630" extrusionOk="0">
                  <a:moveTo>
                    <a:pt x="29420" y="0"/>
                  </a:moveTo>
                  <a:lnTo>
                    <a:pt x="3505245" y="0"/>
                  </a:lnTo>
                  <a:cubicBezTo>
                    <a:pt x="3521494" y="0"/>
                    <a:pt x="3534665" y="13172"/>
                    <a:pt x="3534665" y="29420"/>
                  </a:cubicBezTo>
                  <a:lnTo>
                    <a:pt x="3534665" y="254210"/>
                  </a:lnTo>
                  <a:cubicBezTo>
                    <a:pt x="3534665" y="270458"/>
                    <a:pt x="3521494" y="283630"/>
                    <a:pt x="3505245" y="283630"/>
                  </a:cubicBezTo>
                  <a:lnTo>
                    <a:pt x="29420" y="283630"/>
                  </a:lnTo>
                  <a:cubicBezTo>
                    <a:pt x="13172" y="283630"/>
                    <a:pt x="0" y="270458"/>
                    <a:pt x="0" y="254210"/>
                  </a:cubicBezTo>
                  <a:lnTo>
                    <a:pt x="0" y="29420"/>
                  </a:lnTo>
                  <a:cubicBezTo>
                    <a:pt x="0" y="13172"/>
                    <a:pt x="13172" y="0"/>
                    <a:pt x="29420" y="0"/>
                  </a:cubicBezTo>
                  <a:close/>
                </a:path>
              </a:pathLst>
            </a:custGeom>
            <a:solidFill>
              <a:srgbClr val="F08048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0" y="-57150"/>
              <a:ext cx="3534665" cy="340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5"/>
          <p:cNvSpPr txBox="1"/>
          <p:nvPr/>
        </p:nvSpPr>
        <p:spPr>
          <a:xfrm>
            <a:off x="3225172" y="481964"/>
            <a:ext cx="12460883" cy="102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4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So, what is the solution?</a:t>
            </a:r>
            <a:endParaRPr/>
          </a:p>
        </p:txBody>
      </p:sp>
      <p:grpSp>
        <p:nvGrpSpPr>
          <p:cNvPr id="244" name="Google Shape;244;p5"/>
          <p:cNvGrpSpPr/>
          <p:nvPr/>
        </p:nvGrpSpPr>
        <p:grpSpPr>
          <a:xfrm rot="-998465">
            <a:off x="-2295717" y="-1644649"/>
            <a:ext cx="5826899" cy="4174434"/>
            <a:chOff x="0" y="0"/>
            <a:chExt cx="7769199" cy="5565912"/>
          </a:xfrm>
        </p:grpSpPr>
        <p:sp>
          <p:nvSpPr>
            <p:cNvPr id="245" name="Google Shape;245;p5"/>
            <p:cNvSpPr/>
            <p:nvPr/>
          </p:nvSpPr>
          <p:spPr>
            <a:xfrm rot="-3428395">
              <a:off x="906663" y="705061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0" y="0"/>
                  </a:moveTo>
                  <a:lnTo>
                    <a:pt x="3804576" y="0"/>
                  </a:lnTo>
                  <a:lnTo>
                    <a:pt x="3804576" y="4230462"/>
                  </a:lnTo>
                  <a:lnTo>
                    <a:pt x="0" y="4230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Google Shape;246;p5"/>
            <p:cNvSpPr/>
            <p:nvPr/>
          </p:nvSpPr>
          <p:spPr>
            <a:xfrm rot="-429963" flipH="1">
              <a:off x="3715617" y="220779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3804576" y="0"/>
                  </a:moveTo>
                  <a:lnTo>
                    <a:pt x="0" y="0"/>
                  </a:lnTo>
                  <a:lnTo>
                    <a:pt x="0" y="4230462"/>
                  </a:lnTo>
                  <a:lnTo>
                    <a:pt x="3804576" y="4230462"/>
                  </a:lnTo>
                  <a:lnTo>
                    <a:pt x="3804576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Google Shape;247;p5"/>
            <p:cNvSpPr/>
            <p:nvPr/>
          </p:nvSpPr>
          <p:spPr>
            <a:xfrm rot="9857343">
              <a:off x="3225443" y="191787"/>
              <a:ext cx="1314450" cy="3257550"/>
            </a:xfrm>
            <a:custGeom>
              <a:avLst/>
              <a:gdLst/>
              <a:ahLst/>
              <a:cxnLst/>
              <a:rect l="l" t="t" r="r" b="b"/>
              <a:pathLst>
                <a:path w="1314450" h="3257550" extrusionOk="0">
                  <a:moveTo>
                    <a:pt x="0" y="0"/>
                  </a:moveTo>
                  <a:lnTo>
                    <a:pt x="1314450" y="0"/>
                  </a:lnTo>
                  <a:lnTo>
                    <a:pt x="1314450" y="3257550"/>
                  </a:lnTo>
                  <a:lnTo>
                    <a:pt x="0" y="32575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8" name="Google Shape;248;p5"/>
          <p:cNvGrpSpPr/>
          <p:nvPr/>
        </p:nvGrpSpPr>
        <p:grpSpPr>
          <a:xfrm rot="4228234">
            <a:off x="14345850" y="-930109"/>
            <a:ext cx="5826899" cy="4174434"/>
            <a:chOff x="0" y="0"/>
            <a:chExt cx="7769199" cy="5565912"/>
          </a:xfrm>
        </p:grpSpPr>
        <p:sp>
          <p:nvSpPr>
            <p:cNvPr id="249" name="Google Shape;249;p5"/>
            <p:cNvSpPr/>
            <p:nvPr/>
          </p:nvSpPr>
          <p:spPr>
            <a:xfrm rot="-3428395">
              <a:off x="906663" y="705061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0" y="0"/>
                  </a:moveTo>
                  <a:lnTo>
                    <a:pt x="3804576" y="0"/>
                  </a:lnTo>
                  <a:lnTo>
                    <a:pt x="3804576" y="4230462"/>
                  </a:lnTo>
                  <a:lnTo>
                    <a:pt x="0" y="4230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Google Shape;250;p5"/>
            <p:cNvSpPr/>
            <p:nvPr/>
          </p:nvSpPr>
          <p:spPr>
            <a:xfrm rot="-429963" flipH="1">
              <a:off x="3715617" y="220779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3804576" y="0"/>
                  </a:moveTo>
                  <a:lnTo>
                    <a:pt x="0" y="0"/>
                  </a:lnTo>
                  <a:lnTo>
                    <a:pt x="0" y="4230462"/>
                  </a:lnTo>
                  <a:lnTo>
                    <a:pt x="3804576" y="4230462"/>
                  </a:lnTo>
                  <a:lnTo>
                    <a:pt x="3804576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Google Shape;251;p5"/>
            <p:cNvSpPr/>
            <p:nvPr/>
          </p:nvSpPr>
          <p:spPr>
            <a:xfrm rot="9857343">
              <a:off x="3225443" y="191787"/>
              <a:ext cx="1314450" cy="3257550"/>
            </a:xfrm>
            <a:custGeom>
              <a:avLst/>
              <a:gdLst/>
              <a:ahLst/>
              <a:cxnLst/>
              <a:rect l="l" t="t" r="r" b="b"/>
              <a:pathLst>
                <a:path w="1314450" h="3257550" extrusionOk="0">
                  <a:moveTo>
                    <a:pt x="0" y="0"/>
                  </a:moveTo>
                  <a:lnTo>
                    <a:pt x="1314450" y="0"/>
                  </a:lnTo>
                  <a:lnTo>
                    <a:pt x="1314450" y="3257550"/>
                  </a:lnTo>
                  <a:lnTo>
                    <a:pt x="0" y="32575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2" name="Google Shape;252;p5"/>
          <p:cNvSpPr/>
          <p:nvPr/>
        </p:nvSpPr>
        <p:spPr>
          <a:xfrm flipH="1">
            <a:off x="15009655" y="5166416"/>
            <a:ext cx="3522317" cy="4955194"/>
          </a:xfrm>
          <a:custGeom>
            <a:avLst/>
            <a:gdLst/>
            <a:ahLst/>
            <a:cxnLst/>
            <a:rect l="l" t="t" r="r" b="b"/>
            <a:pathLst>
              <a:path w="3522317" h="4955194" extrusionOk="0">
                <a:moveTo>
                  <a:pt x="3522317" y="0"/>
                </a:moveTo>
                <a:lnTo>
                  <a:pt x="0" y="0"/>
                </a:lnTo>
                <a:lnTo>
                  <a:pt x="0" y="4955194"/>
                </a:lnTo>
                <a:lnTo>
                  <a:pt x="3522317" y="4955194"/>
                </a:lnTo>
                <a:lnTo>
                  <a:pt x="352231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53" name="Google Shape;253;p5"/>
          <p:cNvGrpSpPr/>
          <p:nvPr/>
        </p:nvGrpSpPr>
        <p:grpSpPr>
          <a:xfrm>
            <a:off x="2442210" y="3059717"/>
            <a:ext cx="5632552" cy="4845275"/>
            <a:chOff x="0" y="-289322"/>
            <a:chExt cx="7510069" cy="6460367"/>
          </a:xfrm>
        </p:grpSpPr>
        <p:grpSp>
          <p:nvGrpSpPr>
            <p:cNvPr id="254" name="Google Shape;254;p5"/>
            <p:cNvGrpSpPr/>
            <p:nvPr/>
          </p:nvGrpSpPr>
          <p:grpSpPr>
            <a:xfrm>
              <a:off x="0" y="-289322"/>
              <a:ext cx="7510069" cy="6460367"/>
              <a:chOff x="0" y="-57150"/>
              <a:chExt cx="1483470" cy="1276122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0" y="0"/>
                <a:ext cx="1483470" cy="1218972"/>
              </a:xfrm>
              <a:custGeom>
                <a:avLst/>
                <a:gdLst/>
                <a:ahLst/>
                <a:cxnLst/>
                <a:rect l="l" t="t" r="r" b="b"/>
                <a:pathLst>
                  <a:path w="1483470" h="1218972" extrusionOk="0">
                    <a:moveTo>
                      <a:pt x="70099" y="0"/>
                    </a:moveTo>
                    <a:lnTo>
                      <a:pt x="1413371" y="0"/>
                    </a:lnTo>
                    <a:cubicBezTo>
                      <a:pt x="1452086" y="0"/>
                      <a:pt x="1483470" y="31385"/>
                      <a:pt x="1483470" y="70099"/>
                    </a:cubicBezTo>
                    <a:lnTo>
                      <a:pt x="1483470" y="1148873"/>
                    </a:lnTo>
                    <a:cubicBezTo>
                      <a:pt x="1483470" y="1167464"/>
                      <a:pt x="1476085" y="1185294"/>
                      <a:pt x="1462939" y="1198440"/>
                    </a:cubicBezTo>
                    <a:cubicBezTo>
                      <a:pt x="1449793" y="1211587"/>
                      <a:pt x="1431963" y="1218972"/>
                      <a:pt x="1413371" y="1218972"/>
                    </a:cubicBezTo>
                    <a:lnTo>
                      <a:pt x="70099" y="1218972"/>
                    </a:lnTo>
                    <a:cubicBezTo>
                      <a:pt x="31385" y="1218972"/>
                      <a:pt x="0" y="1187587"/>
                      <a:pt x="0" y="1148873"/>
                    </a:cubicBezTo>
                    <a:lnTo>
                      <a:pt x="0" y="70099"/>
                    </a:lnTo>
                    <a:cubicBezTo>
                      <a:pt x="0" y="31385"/>
                      <a:pt x="31385" y="0"/>
                      <a:pt x="70099" y="0"/>
                    </a:cubicBezTo>
                    <a:close/>
                  </a:path>
                </a:pathLst>
              </a:custGeom>
              <a:solidFill>
                <a:srgbClr val="F080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 txBox="1"/>
              <p:nvPr/>
            </p:nvSpPr>
            <p:spPr>
              <a:xfrm>
                <a:off x="0" y="-57150"/>
                <a:ext cx="1483470" cy="12761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581154" y="649813"/>
              <a:ext cx="1663086" cy="1403229"/>
            </a:xfrm>
            <a:custGeom>
              <a:avLst/>
              <a:gdLst/>
              <a:ahLst/>
              <a:cxnLst/>
              <a:rect l="l" t="t" r="r" b="b"/>
              <a:pathLst>
                <a:path w="1663086" h="1403229" extrusionOk="0">
                  <a:moveTo>
                    <a:pt x="0" y="0"/>
                  </a:moveTo>
                  <a:lnTo>
                    <a:pt x="1663086" y="0"/>
                  </a:lnTo>
                  <a:lnTo>
                    <a:pt x="1663086" y="1403228"/>
                  </a:lnTo>
                  <a:lnTo>
                    <a:pt x="0" y="14032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Google Shape;258;p5"/>
            <p:cNvSpPr txBox="1"/>
            <p:nvPr/>
          </p:nvSpPr>
          <p:spPr>
            <a:xfrm>
              <a:off x="2849592" y="4698114"/>
              <a:ext cx="3104868" cy="817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For forests</a:t>
              </a: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66954" y="4887900"/>
              <a:ext cx="860359" cy="935173"/>
            </a:xfrm>
            <a:custGeom>
              <a:avLst/>
              <a:gdLst/>
              <a:ahLst/>
              <a:cxnLst/>
              <a:rect l="l" t="t" r="r" b="b"/>
              <a:pathLst>
                <a:path w="860359" h="935173" extrusionOk="0">
                  <a:moveTo>
                    <a:pt x="0" y="0"/>
                  </a:moveTo>
                  <a:lnTo>
                    <a:pt x="860359" y="0"/>
                  </a:lnTo>
                  <a:lnTo>
                    <a:pt x="860359" y="935173"/>
                  </a:lnTo>
                  <a:lnTo>
                    <a:pt x="0" y="9351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124730" y="4513702"/>
              <a:ext cx="1204622" cy="1309371"/>
            </a:xfrm>
            <a:custGeom>
              <a:avLst/>
              <a:gdLst/>
              <a:ahLst/>
              <a:cxnLst/>
              <a:rect l="l" t="t" r="r" b="b"/>
              <a:pathLst>
                <a:path w="1204622" h="1309371" extrusionOk="0">
                  <a:moveTo>
                    <a:pt x="0" y="0"/>
                  </a:moveTo>
                  <a:lnTo>
                    <a:pt x="1204621" y="0"/>
                  </a:lnTo>
                  <a:lnTo>
                    <a:pt x="1204621" y="1309371"/>
                  </a:lnTo>
                  <a:lnTo>
                    <a:pt x="0" y="1309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81154" y="2675341"/>
              <a:ext cx="1375170" cy="1202648"/>
            </a:xfrm>
            <a:custGeom>
              <a:avLst/>
              <a:gdLst/>
              <a:ahLst/>
              <a:cxnLst/>
              <a:rect l="l" t="t" r="r" b="b"/>
              <a:pathLst>
                <a:path w="1375170" h="1202648" extrusionOk="0">
                  <a:moveTo>
                    <a:pt x="0" y="0"/>
                  </a:moveTo>
                  <a:lnTo>
                    <a:pt x="1375170" y="0"/>
                  </a:lnTo>
                  <a:lnTo>
                    <a:pt x="1375170" y="1202649"/>
                  </a:lnTo>
                  <a:lnTo>
                    <a:pt x="0" y="12026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Google Shape;262;p5"/>
            <p:cNvSpPr txBox="1"/>
            <p:nvPr/>
          </p:nvSpPr>
          <p:spPr>
            <a:xfrm>
              <a:off x="2863792" y="1036568"/>
              <a:ext cx="3446187" cy="817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For farmers</a:t>
              </a:r>
              <a:endParaRPr/>
            </a:p>
          </p:txBody>
        </p:sp>
        <p:sp>
          <p:nvSpPr>
            <p:cNvPr id="263" name="Google Shape;263;p5"/>
            <p:cNvSpPr txBox="1"/>
            <p:nvPr/>
          </p:nvSpPr>
          <p:spPr>
            <a:xfrm>
              <a:off x="2849592" y="2867620"/>
              <a:ext cx="4065122" cy="817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99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For customers</a:t>
              </a:r>
              <a:endParaRPr/>
            </a:p>
          </p:txBody>
        </p:sp>
      </p:grpSp>
      <p:sp>
        <p:nvSpPr>
          <p:cNvPr id="264" name="Google Shape;264;p5"/>
          <p:cNvSpPr/>
          <p:nvPr/>
        </p:nvSpPr>
        <p:spPr>
          <a:xfrm>
            <a:off x="-580650" y="7410097"/>
            <a:ext cx="3805823" cy="3696405"/>
          </a:xfrm>
          <a:custGeom>
            <a:avLst/>
            <a:gdLst/>
            <a:ahLst/>
            <a:cxnLst/>
            <a:rect l="l" t="t" r="r" b="b"/>
            <a:pathLst>
              <a:path w="3805823" h="3696405" extrusionOk="0">
                <a:moveTo>
                  <a:pt x="0" y="0"/>
                </a:moveTo>
                <a:lnTo>
                  <a:pt x="3805822" y="0"/>
                </a:lnTo>
                <a:lnTo>
                  <a:pt x="3805822" y="3696406"/>
                </a:lnTo>
                <a:lnTo>
                  <a:pt x="0" y="3696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5" name="Google Shape;265;p5"/>
          <p:cNvSpPr txBox="1"/>
          <p:nvPr/>
        </p:nvSpPr>
        <p:spPr>
          <a:xfrm>
            <a:off x="9547912" y="7728639"/>
            <a:ext cx="71307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Explain Fairtrade and why it makes a “good” cup of coffee</a:t>
            </a:r>
            <a:endParaRPr/>
          </a:p>
        </p:txBody>
      </p:sp>
      <p:sp>
        <p:nvSpPr>
          <p:cNvPr id="266" name="Google Shape;266;p5"/>
          <p:cNvSpPr txBox="1"/>
          <p:nvPr/>
        </p:nvSpPr>
        <p:spPr>
          <a:xfrm>
            <a:off x="2431560" y="2215038"/>
            <a:ext cx="5632552" cy="73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8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the benefits: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F3"/>
            </a:gs>
            <a:gs pos="26000">
              <a:srgbClr val="FBFCF3"/>
            </a:gs>
            <a:gs pos="55000">
              <a:srgbClr val="DAF0F2"/>
            </a:gs>
            <a:gs pos="100000">
              <a:srgbClr val="DAF0F2"/>
            </a:gs>
          </a:gsLst>
          <a:lin ang="5400000" scaled="0"/>
        </a:gra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/>
          <p:nvPr/>
        </p:nvSpPr>
        <p:spPr>
          <a:xfrm rot="5987183">
            <a:off x="15580469" y="-672800"/>
            <a:ext cx="4459658" cy="4155590"/>
          </a:xfrm>
          <a:custGeom>
            <a:avLst/>
            <a:gdLst/>
            <a:ahLst/>
            <a:cxnLst/>
            <a:rect l="l" t="t" r="r" b="b"/>
            <a:pathLst>
              <a:path w="4459658" h="4155590" extrusionOk="0">
                <a:moveTo>
                  <a:pt x="0" y="0"/>
                </a:moveTo>
                <a:lnTo>
                  <a:pt x="4459658" y="0"/>
                </a:lnTo>
                <a:lnTo>
                  <a:pt x="4459658" y="4155591"/>
                </a:lnTo>
                <a:lnTo>
                  <a:pt x="0" y="4155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2" name="Google Shape;272;p6"/>
          <p:cNvSpPr/>
          <p:nvPr/>
        </p:nvSpPr>
        <p:spPr>
          <a:xfrm>
            <a:off x="14450652" y="804858"/>
            <a:ext cx="3359646" cy="6301385"/>
          </a:xfrm>
          <a:custGeom>
            <a:avLst/>
            <a:gdLst/>
            <a:ahLst/>
            <a:cxnLst/>
            <a:rect l="l" t="t" r="r" b="b"/>
            <a:pathLst>
              <a:path w="3359646" h="6301385" extrusionOk="0">
                <a:moveTo>
                  <a:pt x="0" y="0"/>
                </a:moveTo>
                <a:lnTo>
                  <a:pt x="3359646" y="0"/>
                </a:lnTo>
                <a:lnTo>
                  <a:pt x="3359646" y="6301385"/>
                </a:lnTo>
                <a:lnTo>
                  <a:pt x="0" y="6301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3" name="Google Shape;273;p6"/>
          <p:cNvSpPr/>
          <p:nvPr/>
        </p:nvSpPr>
        <p:spPr>
          <a:xfrm>
            <a:off x="-1508342" y="-2083626"/>
            <a:ext cx="4459658" cy="4155590"/>
          </a:xfrm>
          <a:custGeom>
            <a:avLst/>
            <a:gdLst/>
            <a:ahLst/>
            <a:cxnLst/>
            <a:rect l="l" t="t" r="r" b="b"/>
            <a:pathLst>
              <a:path w="4459658" h="4155590" extrusionOk="0">
                <a:moveTo>
                  <a:pt x="0" y="0"/>
                </a:moveTo>
                <a:lnTo>
                  <a:pt x="4459658" y="0"/>
                </a:lnTo>
                <a:lnTo>
                  <a:pt x="4459658" y="4155591"/>
                </a:lnTo>
                <a:lnTo>
                  <a:pt x="0" y="4155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74" name="Google Shape;274;p6"/>
          <p:cNvGrpSpPr/>
          <p:nvPr/>
        </p:nvGrpSpPr>
        <p:grpSpPr>
          <a:xfrm>
            <a:off x="3334119" y="6768876"/>
            <a:ext cx="6536749" cy="1060170"/>
            <a:chOff x="0" y="0"/>
            <a:chExt cx="8715665" cy="1413560"/>
          </a:xfrm>
        </p:grpSpPr>
        <p:sp>
          <p:nvSpPr>
            <p:cNvPr id="275" name="Google Shape;275;p6"/>
            <p:cNvSpPr/>
            <p:nvPr/>
          </p:nvSpPr>
          <p:spPr>
            <a:xfrm>
              <a:off x="0" y="627532"/>
              <a:ext cx="8715665" cy="158496"/>
            </a:xfrm>
            <a:custGeom>
              <a:avLst/>
              <a:gdLst/>
              <a:ahLst/>
              <a:cxnLst/>
              <a:rect l="l" t="t" r="r" b="b"/>
              <a:pathLst>
                <a:path w="8715665" h="158496" extrusionOk="0">
                  <a:moveTo>
                    <a:pt x="0" y="0"/>
                  </a:moveTo>
                  <a:lnTo>
                    <a:pt x="8715665" y="0"/>
                  </a:lnTo>
                  <a:lnTo>
                    <a:pt x="8715665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11906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Google Shape;276;p6"/>
            <p:cNvSpPr/>
            <p:nvPr/>
          </p:nvSpPr>
          <p:spPr>
            <a:xfrm rot="3531169">
              <a:off x="4098475" y="178090"/>
              <a:ext cx="1012621" cy="1057380"/>
            </a:xfrm>
            <a:custGeom>
              <a:avLst/>
              <a:gdLst/>
              <a:ahLst/>
              <a:cxnLst/>
              <a:rect l="l" t="t" r="r" b="b"/>
              <a:pathLst>
                <a:path w="1012621" h="1057380" extrusionOk="0">
                  <a:moveTo>
                    <a:pt x="0" y="0"/>
                  </a:moveTo>
                  <a:lnTo>
                    <a:pt x="1012620" y="0"/>
                  </a:lnTo>
                  <a:lnTo>
                    <a:pt x="1012620" y="1057380"/>
                  </a:lnTo>
                  <a:lnTo>
                    <a:pt x="0" y="10573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-219131" t="-187175" b="-9631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7" name="Google Shape;277;p6"/>
            <p:cNvSpPr/>
            <p:nvPr/>
          </p:nvSpPr>
          <p:spPr>
            <a:xfrm rot="3531169">
              <a:off x="1552159" y="178090"/>
              <a:ext cx="1012621" cy="1057380"/>
            </a:xfrm>
            <a:custGeom>
              <a:avLst/>
              <a:gdLst/>
              <a:ahLst/>
              <a:cxnLst/>
              <a:rect l="l" t="t" r="r" b="b"/>
              <a:pathLst>
                <a:path w="1012621" h="1057380" extrusionOk="0">
                  <a:moveTo>
                    <a:pt x="0" y="0"/>
                  </a:moveTo>
                  <a:lnTo>
                    <a:pt x="1012620" y="0"/>
                  </a:lnTo>
                  <a:lnTo>
                    <a:pt x="1012620" y="1057380"/>
                  </a:lnTo>
                  <a:lnTo>
                    <a:pt x="0" y="10573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-219131" t="-187175" b="-9631"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8" name="Google Shape;278;p6"/>
          <p:cNvGrpSpPr/>
          <p:nvPr/>
        </p:nvGrpSpPr>
        <p:grpSpPr>
          <a:xfrm>
            <a:off x="727779" y="7802556"/>
            <a:ext cx="16558935" cy="2040169"/>
            <a:chOff x="0" y="-57150"/>
            <a:chExt cx="4361201" cy="537329"/>
          </a:xfrm>
        </p:grpSpPr>
        <p:sp>
          <p:nvSpPr>
            <p:cNvPr id="279" name="Google Shape;279;p6"/>
            <p:cNvSpPr/>
            <p:nvPr/>
          </p:nvSpPr>
          <p:spPr>
            <a:xfrm>
              <a:off x="0" y="0"/>
              <a:ext cx="4361201" cy="480179"/>
            </a:xfrm>
            <a:custGeom>
              <a:avLst/>
              <a:gdLst/>
              <a:ahLst/>
              <a:cxnLst/>
              <a:rect l="l" t="t" r="r" b="b"/>
              <a:pathLst>
                <a:path w="4361201" h="480179" extrusionOk="0">
                  <a:moveTo>
                    <a:pt x="23844" y="0"/>
                  </a:moveTo>
                  <a:lnTo>
                    <a:pt x="4337357" y="0"/>
                  </a:lnTo>
                  <a:cubicBezTo>
                    <a:pt x="4343680" y="0"/>
                    <a:pt x="4349745" y="2512"/>
                    <a:pt x="4354217" y="6984"/>
                  </a:cubicBezTo>
                  <a:cubicBezTo>
                    <a:pt x="4358689" y="11456"/>
                    <a:pt x="4361201" y="17520"/>
                    <a:pt x="4361201" y="23844"/>
                  </a:cubicBezTo>
                  <a:lnTo>
                    <a:pt x="4361201" y="456334"/>
                  </a:lnTo>
                  <a:cubicBezTo>
                    <a:pt x="4361201" y="462658"/>
                    <a:pt x="4358689" y="468723"/>
                    <a:pt x="4354217" y="473195"/>
                  </a:cubicBezTo>
                  <a:cubicBezTo>
                    <a:pt x="4349745" y="477666"/>
                    <a:pt x="4343680" y="480179"/>
                    <a:pt x="4337357" y="480179"/>
                  </a:cubicBezTo>
                  <a:lnTo>
                    <a:pt x="23844" y="480179"/>
                  </a:lnTo>
                  <a:cubicBezTo>
                    <a:pt x="17520" y="480179"/>
                    <a:pt x="11456" y="477666"/>
                    <a:pt x="6984" y="473195"/>
                  </a:cubicBezTo>
                  <a:cubicBezTo>
                    <a:pt x="2512" y="468723"/>
                    <a:pt x="0" y="462658"/>
                    <a:pt x="0" y="456334"/>
                  </a:cubicBezTo>
                  <a:lnTo>
                    <a:pt x="0" y="23844"/>
                  </a:lnTo>
                  <a:cubicBezTo>
                    <a:pt x="0" y="17520"/>
                    <a:pt x="2512" y="11456"/>
                    <a:pt x="6984" y="6984"/>
                  </a:cubicBezTo>
                  <a:cubicBezTo>
                    <a:pt x="11456" y="2512"/>
                    <a:pt x="17520" y="0"/>
                    <a:pt x="23844" y="0"/>
                  </a:cubicBezTo>
                  <a:close/>
                </a:path>
              </a:pathLst>
            </a:custGeom>
            <a:solidFill>
              <a:srgbClr val="71AF43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 txBox="1"/>
            <p:nvPr/>
          </p:nvSpPr>
          <p:spPr>
            <a:xfrm>
              <a:off x="0" y="-57150"/>
              <a:ext cx="4361201" cy="537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1" name="Google Shape;281;p6"/>
          <p:cNvPicPr preferRelativeResize="0"/>
          <p:nvPr/>
        </p:nvPicPr>
        <p:blipFill rotWithShape="1">
          <a:blip r:embed="rId7">
            <a:alphaModFix/>
          </a:blip>
          <a:srcRect l="2588" r="2588"/>
          <a:stretch/>
        </p:blipFill>
        <p:spPr>
          <a:xfrm>
            <a:off x="8152152" y="5987942"/>
            <a:ext cx="1961866" cy="2484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6"/>
          <p:cNvGrpSpPr/>
          <p:nvPr/>
        </p:nvGrpSpPr>
        <p:grpSpPr>
          <a:xfrm>
            <a:off x="5238796" y="587867"/>
            <a:ext cx="8820100" cy="2142816"/>
            <a:chOff x="0" y="-57150"/>
            <a:chExt cx="2322989" cy="564363"/>
          </a:xfrm>
        </p:grpSpPr>
        <p:sp>
          <p:nvSpPr>
            <p:cNvPr id="283" name="Google Shape;283;p6"/>
            <p:cNvSpPr/>
            <p:nvPr/>
          </p:nvSpPr>
          <p:spPr>
            <a:xfrm>
              <a:off x="0" y="0"/>
              <a:ext cx="2322989" cy="507213"/>
            </a:xfrm>
            <a:custGeom>
              <a:avLst/>
              <a:gdLst/>
              <a:ahLst/>
              <a:cxnLst/>
              <a:rect l="l" t="t" r="r" b="b"/>
              <a:pathLst>
                <a:path w="2322989" h="507213" extrusionOk="0">
                  <a:moveTo>
                    <a:pt x="44766" y="0"/>
                  </a:moveTo>
                  <a:lnTo>
                    <a:pt x="2278224" y="0"/>
                  </a:lnTo>
                  <a:cubicBezTo>
                    <a:pt x="2290096" y="0"/>
                    <a:pt x="2301482" y="4716"/>
                    <a:pt x="2309878" y="13112"/>
                  </a:cubicBezTo>
                  <a:cubicBezTo>
                    <a:pt x="2318273" y="21507"/>
                    <a:pt x="2322989" y="32893"/>
                    <a:pt x="2322989" y="44766"/>
                  </a:cubicBezTo>
                  <a:lnTo>
                    <a:pt x="2322989" y="462448"/>
                  </a:lnTo>
                  <a:cubicBezTo>
                    <a:pt x="2322989" y="474320"/>
                    <a:pt x="2318273" y="485706"/>
                    <a:pt x="2309878" y="494102"/>
                  </a:cubicBezTo>
                  <a:cubicBezTo>
                    <a:pt x="2301482" y="502497"/>
                    <a:pt x="2290096" y="507213"/>
                    <a:pt x="2278224" y="507213"/>
                  </a:cubicBezTo>
                  <a:lnTo>
                    <a:pt x="44766" y="507213"/>
                  </a:lnTo>
                  <a:cubicBezTo>
                    <a:pt x="32893" y="507213"/>
                    <a:pt x="21507" y="502497"/>
                    <a:pt x="13112" y="494102"/>
                  </a:cubicBezTo>
                  <a:cubicBezTo>
                    <a:pt x="4716" y="485706"/>
                    <a:pt x="0" y="474320"/>
                    <a:pt x="0" y="462448"/>
                  </a:cubicBezTo>
                  <a:lnTo>
                    <a:pt x="0" y="44766"/>
                  </a:lnTo>
                  <a:cubicBezTo>
                    <a:pt x="0" y="32893"/>
                    <a:pt x="4716" y="21507"/>
                    <a:pt x="13112" y="13112"/>
                  </a:cubicBezTo>
                  <a:cubicBezTo>
                    <a:pt x="21507" y="4716"/>
                    <a:pt x="32893" y="0"/>
                    <a:pt x="44766" y="0"/>
                  </a:cubicBezTo>
                  <a:close/>
                </a:path>
              </a:pathLst>
            </a:custGeom>
            <a:solidFill>
              <a:srgbClr val="71AF43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 txBox="1"/>
            <p:nvPr/>
          </p:nvSpPr>
          <p:spPr>
            <a:xfrm>
              <a:off x="0" y="-57150"/>
              <a:ext cx="2322989" cy="564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6"/>
          <p:cNvGrpSpPr/>
          <p:nvPr/>
        </p:nvGrpSpPr>
        <p:grpSpPr>
          <a:xfrm rot="5400000">
            <a:off x="13976823" y="1624981"/>
            <a:ext cx="675544" cy="591101"/>
            <a:chOff x="0" y="0"/>
            <a:chExt cx="812800" cy="711200"/>
          </a:xfrm>
        </p:grpSpPr>
        <p:sp>
          <p:nvSpPr>
            <p:cNvPr id="286" name="Google Shape;286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1AF43"/>
            </a:solidFill>
            <a:ln w="3810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7" name="Google Shape;287;p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6"/>
          <p:cNvSpPr txBox="1"/>
          <p:nvPr/>
        </p:nvSpPr>
        <p:spPr>
          <a:xfrm>
            <a:off x="5542035" y="857840"/>
            <a:ext cx="8291539" cy="175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you want to persuade anyone to change their habits it is important to know why they behave in a certain way.  </a:t>
            </a:r>
            <a:endParaRPr/>
          </a:p>
        </p:txBody>
      </p:sp>
      <p:grpSp>
        <p:nvGrpSpPr>
          <p:cNvPr id="289" name="Google Shape;289;p6"/>
          <p:cNvGrpSpPr/>
          <p:nvPr/>
        </p:nvGrpSpPr>
        <p:grpSpPr>
          <a:xfrm>
            <a:off x="1092878" y="2258303"/>
            <a:ext cx="12152589" cy="4114800"/>
            <a:chOff x="0" y="0"/>
            <a:chExt cx="16203452" cy="5486400"/>
          </a:xfrm>
        </p:grpSpPr>
        <p:grpSp>
          <p:nvGrpSpPr>
            <p:cNvPr id="290" name="Google Shape;290;p6"/>
            <p:cNvGrpSpPr/>
            <p:nvPr/>
          </p:nvGrpSpPr>
          <p:grpSpPr>
            <a:xfrm>
              <a:off x="2561463" y="742569"/>
              <a:ext cx="13641989" cy="3617909"/>
              <a:chOff x="0" y="-57150"/>
              <a:chExt cx="2694714" cy="714649"/>
            </a:xfrm>
          </p:grpSpPr>
          <p:sp>
            <p:nvSpPr>
              <p:cNvPr id="291" name="Google Shape;291;p6"/>
              <p:cNvSpPr/>
              <p:nvPr/>
            </p:nvSpPr>
            <p:spPr>
              <a:xfrm>
                <a:off x="0" y="0"/>
                <a:ext cx="2694714" cy="657499"/>
              </a:xfrm>
              <a:custGeom>
                <a:avLst/>
                <a:gdLst/>
                <a:ahLst/>
                <a:cxnLst/>
                <a:rect l="l" t="t" r="r" b="b"/>
                <a:pathLst>
                  <a:path w="2694714" h="657499" extrusionOk="0">
                    <a:moveTo>
                      <a:pt x="38590" y="0"/>
                    </a:moveTo>
                    <a:lnTo>
                      <a:pt x="2656123" y="0"/>
                    </a:lnTo>
                    <a:cubicBezTo>
                      <a:pt x="2666358" y="0"/>
                      <a:pt x="2676174" y="4066"/>
                      <a:pt x="2683411" y="11303"/>
                    </a:cubicBezTo>
                    <a:cubicBezTo>
                      <a:pt x="2690648" y="18540"/>
                      <a:pt x="2694714" y="28356"/>
                      <a:pt x="2694714" y="38590"/>
                    </a:cubicBezTo>
                    <a:lnTo>
                      <a:pt x="2694714" y="618908"/>
                    </a:lnTo>
                    <a:cubicBezTo>
                      <a:pt x="2694714" y="629143"/>
                      <a:pt x="2690648" y="638959"/>
                      <a:pt x="2683411" y="646196"/>
                    </a:cubicBezTo>
                    <a:cubicBezTo>
                      <a:pt x="2676174" y="653433"/>
                      <a:pt x="2666358" y="657499"/>
                      <a:pt x="2656123" y="657499"/>
                    </a:cubicBezTo>
                    <a:lnTo>
                      <a:pt x="38590" y="657499"/>
                    </a:lnTo>
                    <a:cubicBezTo>
                      <a:pt x="28356" y="657499"/>
                      <a:pt x="18540" y="653433"/>
                      <a:pt x="11303" y="646196"/>
                    </a:cubicBezTo>
                    <a:cubicBezTo>
                      <a:pt x="4066" y="638959"/>
                      <a:pt x="0" y="629143"/>
                      <a:pt x="0" y="618908"/>
                    </a:cubicBezTo>
                    <a:lnTo>
                      <a:pt x="0" y="38590"/>
                    </a:lnTo>
                    <a:cubicBezTo>
                      <a:pt x="0" y="28356"/>
                      <a:pt x="4066" y="18540"/>
                      <a:pt x="11303" y="11303"/>
                    </a:cubicBezTo>
                    <a:cubicBezTo>
                      <a:pt x="18540" y="4066"/>
                      <a:pt x="28356" y="0"/>
                      <a:pt x="38590" y="0"/>
                    </a:cubicBezTo>
                    <a:close/>
                  </a:path>
                </a:pathLst>
              </a:custGeom>
              <a:solidFill>
                <a:srgbClr val="FEE7CE"/>
              </a:solidFill>
              <a:ln w="381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 txBox="1"/>
              <p:nvPr/>
            </p:nvSpPr>
            <p:spPr>
              <a:xfrm>
                <a:off x="0" y="-57150"/>
                <a:ext cx="2694714" cy="714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3" name="Google Shape;293;p6"/>
            <p:cNvSpPr/>
            <p:nvPr/>
          </p:nvSpPr>
          <p:spPr>
            <a:xfrm>
              <a:off x="0" y="0"/>
              <a:ext cx="5122926" cy="5486400"/>
            </a:xfrm>
            <a:custGeom>
              <a:avLst/>
              <a:gdLst/>
              <a:ahLst/>
              <a:cxnLst/>
              <a:rect l="l" t="t" r="r" b="b"/>
              <a:pathLst>
                <a:path w="5122926" h="5486400" extrusionOk="0">
                  <a:moveTo>
                    <a:pt x="0" y="0"/>
                  </a:moveTo>
                  <a:lnTo>
                    <a:pt x="5122926" y="0"/>
                  </a:lnTo>
                  <a:lnTo>
                    <a:pt x="512292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4" name="Google Shape;294;p6"/>
            <p:cNvSpPr txBox="1"/>
            <p:nvPr/>
          </p:nvSpPr>
          <p:spPr>
            <a:xfrm>
              <a:off x="4241595" y="1431192"/>
              <a:ext cx="11284051" cy="2614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99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You could carry out a survey on the coffee habits of adults in your community!</a:t>
              </a:r>
              <a:endParaRPr/>
            </a:p>
          </p:txBody>
        </p:sp>
      </p:grpSp>
      <p:sp>
        <p:nvSpPr>
          <p:cNvPr id="295" name="Google Shape;295;p6"/>
          <p:cNvSpPr/>
          <p:nvPr/>
        </p:nvSpPr>
        <p:spPr>
          <a:xfrm>
            <a:off x="1902851" y="6559442"/>
            <a:ext cx="1597912" cy="1597912"/>
          </a:xfrm>
          <a:custGeom>
            <a:avLst/>
            <a:gdLst/>
            <a:ahLst/>
            <a:cxnLst/>
            <a:rect l="l" t="t" r="r" b="b"/>
            <a:pathLst>
              <a:path w="1597912" h="1597912" extrusionOk="0">
                <a:moveTo>
                  <a:pt x="0" y="0"/>
                </a:moveTo>
                <a:lnTo>
                  <a:pt x="1597911" y="0"/>
                </a:lnTo>
                <a:lnTo>
                  <a:pt x="1597911" y="1597911"/>
                </a:lnTo>
                <a:lnTo>
                  <a:pt x="0" y="1597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6" name="Google Shape;296;p6"/>
          <p:cNvSpPr txBox="1"/>
          <p:nvPr/>
        </p:nvSpPr>
        <p:spPr>
          <a:xfrm>
            <a:off x="1465775" y="8425093"/>
            <a:ext cx="2472062" cy="89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Where do they buy their coffee?</a:t>
            </a:r>
            <a:endParaRPr/>
          </a:p>
        </p:txBody>
      </p:sp>
      <p:sp>
        <p:nvSpPr>
          <p:cNvPr id="297" name="Google Shape;297;p6"/>
          <p:cNvSpPr txBox="1"/>
          <p:nvPr/>
        </p:nvSpPr>
        <p:spPr>
          <a:xfrm>
            <a:off x="7169172" y="8573275"/>
            <a:ext cx="3927824" cy="95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 they buy Fairtrade?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If not, why not?</a:t>
            </a:r>
            <a:endParaRPr/>
          </a:p>
        </p:txBody>
      </p:sp>
      <p:sp>
        <p:nvSpPr>
          <p:cNvPr id="298" name="Google Shape;298;p6"/>
          <p:cNvSpPr/>
          <p:nvPr/>
        </p:nvSpPr>
        <p:spPr>
          <a:xfrm>
            <a:off x="10074654" y="7239526"/>
            <a:ext cx="4539977" cy="118872"/>
          </a:xfrm>
          <a:custGeom>
            <a:avLst/>
            <a:gdLst/>
            <a:ahLst/>
            <a:cxnLst/>
            <a:rect l="l" t="t" r="r" b="b"/>
            <a:pathLst>
              <a:path w="4539977" h="118872" extrusionOk="0">
                <a:moveTo>
                  <a:pt x="0" y="0"/>
                </a:moveTo>
                <a:lnTo>
                  <a:pt x="4539977" y="0"/>
                </a:lnTo>
                <a:lnTo>
                  <a:pt x="4539977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61124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9" name="Google Shape;299;p6"/>
          <p:cNvSpPr/>
          <p:nvPr/>
        </p:nvSpPr>
        <p:spPr>
          <a:xfrm>
            <a:off x="14557168" y="6584047"/>
            <a:ext cx="1573307" cy="1573307"/>
          </a:xfrm>
          <a:custGeom>
            <a:avLst/>
            <a:gdLst/>
            <a:ahLst/>
            <a:cxnLst/>
            <a:rect l="l" t="t" r="r" b="b"/>
            <a:pathLst>
              <a:path w="1573307" h="1573307" extrusionOk="0">
                <a:moveTo>
                  <a:pt x="0" y="0"/>
                </a:moveTo>
                <a:lnTo>
                  <a:pt x="1573307" y="0"/>
                </a:lnTo>
                <a:lnTo>
                  <a:pt x="1573307" y="1573306"/>
                </a:lnTo>
                <a:lnTo>
                  <a:pt x="0" y="1573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0" name="Google Shape;300;p6"/>
          <p:cNvSpPr/>
          <p:nvPr/>
        </p:nvSpPr>
        <p:spPr>
          <a:xfrm rot="3531169">
            <a:off x="11119168" y="6894233"/>
            <a:ext cx="759465" cy="793035"/>
          </a:xfrm>
          <a:custGeom>
            <a:avLst/>
            <a:gdLst/>
            <a:ahLst/>
            <a:cxnLst/>
            <a:rect l="l" t="t" r="r" b="b"/>
            <a:pathLst>
              <a:path w="759465" h="793035" extrusionOk="0">
                <a:moveTo>
                  <a:pt x="0" y="0"/>
                </a:moveTo>
                <a:lnTo>
                  <a:pt x="759466" y="0"/>
                </a:lnTo>
                <a:lnTo>
                  <a:pt x="759466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1" name="Google Shape;301;p6"/>
          <p:cNvSpPr/>
          <p:nvPr/>
        </p:nvSpPr>
        <p:spPr>
          <a:xfrm rot="3531169">
            <a:off x="12844166" y="6894233"/>
            <a:ext cx="759465" cy="793035"/>
          </a:xfrm>
          <a:custGeom>
            <a:avLst/>
            <a:gdLst/>
            <a:ahLst/>
            <a:cxnLst/>
            <a:rect l="l" t="t" r="r" b="b"/>
            <a:pathLst>
              <a:path w="759465" h="793035" extrusionOk="0">
                <a:moveTo>
                  <a:pt x="0" y="0"/>
                </a:moveTo>
                <a:lnTo>
                  <a:pt x="759466" y="0"/>
                </a:lnTo>
                <a:lnTo>
                  <a:pt x="759466" y="793035"/>
                </a:lnTo>
                <a:lnTo>
                  <a:pt x="0" y="793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19131" t="-187175" b="-963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2" name="Google Shape;302;p6"/>
          <p:cNvSpPr txBox="1"/>
          <p:nvPr/>
        </p:nvSpPr>
        <p:spPr>
          <a:xfrm>
            <a:off x="13895220" y="8422760"/>
            <a:ext cx="2897204" cy="959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5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Which brand do they buy?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CF3"/>
            </a:gs>
            <a:gs pos="26000">
              <a:srgbClr val="FBFCF3"/>
            </a:gs>
            <a:gs pos="55000">
              <a:srgbClr val="DAF0F2"/>
            </a:gs>
            <a:gs pos="100000">
              <a:srgbClr val="DAF0F2"/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"/>
          <p:cNvSpPr/>
          <p:nvPr/>
        </p:nvSpPr>
        <p:spPr>
          <a:xfrm>
            <a:off x="5183645" y="359936"/>
            <a:ext cx="7315200" cy="1453896"/>
          </a:xfrm>
          <a:custGeom>
            <a:avLst/>
            <a:gdLst/>
            <a:ahLst/>
            <a:cxnLst/>
            <a:rect l="l" t="t" r="r" b="b"/>
            <a:pathLst>
              <a:path w="7315200" h="1453896" extrusionOk="0">
                <a:moveTo>
                  <a:pt x="0" y="0"/>
                </a:moveTo>
                <a:lnTo>
                  <a:pt x="7315200" y="0"/>
                </a:lnTo>
                <a:lnTo>
                  <a:pt x="7315200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08" name="Google Shape;308;p7"/>
          <p:cNvGrpSpPr/>
          <p:nvPr/>
        </p:nvGrpSpPr>
        <p:grpSpPr>
          <a:xfrm>
            <a:off x="1190339" y="6039714"/>
            <a:ext cx="8697203" cy="1376958"/>
            <a:chOff x="0" y="-38100"/>
            <a:chExt cx="2290621" cy="362656"/>
          </a:xfrm>
        </p:grpSpPr>
        <p:sp>
          <p:nvSpPr>
            <p:cNvPr id="309" name="Google Shape;309;p7"/>
            <p:cNvSpPr/>
            <p:nvPr/>
          </p:nvSpPr>
          <p:spPr>
            <a:xfrm>
              <a:off x="0" y="0"/>
              <a:ext cx="2290621" cy="324556"/>
            </a:xfrm>
            <a:custGeom>
              <a:avLst/>
              <a:gdLst/>
              <a:ahLst/>
              <a:cxnLst/>
              <a:rect l="l" t="t" r="r" b="b"/>
              <a:pathLst>
                <a:path w="2290621" h="324556" extrusionOk="0">
                  <a:moveTo>
                    <a:pt x="22254" y="0"/>
                  </a:moveTo>
                  <a:lnTo>
                    <a:pt x="2268367" y="0"/>
                  </a:lnTo>
                  <a:cubicBezTo>
                    <a:pt x="2274269" y="0"/>
                    <a:pt x="2279930" y="2345"/>
                    <a:pt x="2284103" y="6518"/>
                  </a:cubicBezTo>
                  <a:cubicBezTo>
                    <a:pt x="2288277" y="10692"/>
                    <a:pt x="2290621" y="16352"/>
                    <a:pt x="2290621" y="22254"/>
                  </a:cubicBezTo>
                  <a:lnTo>
                    <a:pt x="2290621" y="302302"/>
                  </a:lnTo>
                  <a:cubicBezTo>
                    <a:pt x="2290621" y="308204"/>
                    <a:pt x="2288277" y="313864"/>
                    <a:pt x="2284103" y="318038"/>
                  </a:cubicBezTo>
                  <a:cubicBezTo>
                    <a:pt x="2279930" y="322211"/>
                    <a:pt x="2274269" y="324556"/>
                    <a:pt x="2268367" y="324556"/>
                  </a:cubicBezTo>
                  <a:lnTo>
                    <a:pt x="22254" y="324556"/>
                  </a:lnTo>
                  <a:cubicBezTo>
                    <a:pt x="16352" y="324556"/>
                    <a:pt x="10692" y="322211"/>
                    <a:pt x="6518" y="318038"/>
                  </a:cubicBezTo>
                  <a:cubicBezTo>
                    <a:pt x="2345" y="313864"/>
                    <a:pt x="0" y="308204"/>
                    <a:pt x="0" y="302302"/>
                  </a:cubicBezTo>
                  <a:lnTo>
                    <a:pt x="0" y="22254"/>
                  </a:lnTo>
                  <a:cubicBezTo>
                    <a:pt x="0" y="16352"/>
                    <a:pt x="2345" y="10692"/>
                    <a:pt x="6518" y="6518"/>
                  </a:cubicBezTo>
                  <a:cubicBezTo>
                    <a:pt x="10692" y="2345"/>
                    <a:pt x="16352" y="0"/>
                    <a:pt x="22254" y="0"/>
                  </a:cubicBezTo>
                  <a:close/>
                </a:path>
              </a:pathLst>
            </a:custGeom>
            <a:solidFill>
              <a:srgbClr val="044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 txBox="1"/>
            <p:nvPr/>
          </p:nvSpPr>
          <p:spPr>
            <a:xfrm>
              <a:off x="0" y="-38100"/>
              <a:ext cx="2290621" cy="362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7"/>
          <p:cNvGrpSpPr/>
          <p:nvPr/>
        </p:nvGrpSpPr>
        <p:grpSpPr>
          <a:xfrm>
            <a:off x="1190339" y="7367261"/>
            <a:ext cx="8697203" cy="1891039"/>
            <a:chOff x="0" y="-38100"/>
            <a:chExt cx="2290621" cy="498051"/>
          </a:xfrm>
        </p:grpSpPr>
        <p:sp>
          <p:nvSpPr>
            <p:cNvPr id="312" name="Google Shape;312;p7"/>
            <p:cNvSpPr/>
            <p:nvPr/>
          </p:nvSpPr>
          <p:spPr>
            <a:xfrm>
              <a:off x="0" y="0"/>
              <a:ext cx="2290621" cy="459951"/>
            </a:xfrm>
            <a:custGeom>
              <a:avLst/>
              <a:gdLst/>
              <a:ahLst/>
              <a:cxnLst/>
              <a:rect l="l" t="t" r="r" b="b"/>
              <a:pathLst>
                <a:path w="2290621" h="459951" extrusionOk="0">
                  <a:moveTo>
                    <a:pt x="22254" y="0"/>
                  </a:moveTo>
                  <a:lnTo>
                    <a:pt x="2268367" y="0"/>
                  </a:lnTo>
                  <a:cubicBezTo>
                    <a:pt x="2274269" y="0"/>
                    <a:pt x="2279930" y="2345"/>
                    <a:pt x="2284103" y="6518"/>
                  </a:cubicBezTo>
                  <a:cubicBezTo>
                    <a:pt x="2288277" y="10692"/>
                    <a:pt x="2290621" y="16352"/>
                    <a:pt x="2290621" y="22254"/>
                  </a:cubicBezTo>
                  <a:lnTo>
                    <a:pt x="2290621" y="437697"/>
                  </a:lnTo>
                  <a:cubicBezTo>
                    <a:pt x="2290621" y="443600"/>
                    <a:pt x="2288277" y="449260"/>
                    <a:pt x="2284103" y="453433"/>
                  </a:cubicBezTo>
                  <a:cubicBezTo>
                    <a:pt x="2279930" y="457607"/>
                    <a:pt x="2274269" y="459951"/>
                    <a:pt x="2268367" y="459951"/>
                  </a:cubicBezTo>
                  <a:lnTo>
                    <a:pt x="22254" y="459951"/>
                  </a:lnTo>
                  <a:cubicBezTo>
                    <a:pt x="16352" y="459951"/>
                    <a:pt x="10692" y="457607"/>
                    <a:pt x="6518" y="453433"/>
                  </a:cubicBezTo>
                  <a:cubicBezTo>
                    <a:pt x="2345" y="449260"/>
                    <a:pt x="0" y="443600"/>
                    <a:pt x="0" y="437697"/>
                  </a:cubicBezTo>
                  <a:lnTo>
                    <a:pt x="0" y="22254"/>
                  </a:lnTo>
                  <a:cubicBezTo>
                    <a:pt x="0" y="16352"/>
                    <a:pt x="2345" y="10692"/>
                    <a:pt x="6518" y="6518"/>
                  </a:cubicBezTo>
                  <a:cubicBezTo>
                    <a:pt x="10692" y="2345"/>
                    <a:pt x="16352" y="0"/>
                    <a:pt x="22254" y="0"/>
                  </a:cubicBezTo>
                  <a:close/>
                </a:path>
              </a:pathLst>
            </a:custGeom>
            <a:solidFill>
              <a:srgbClr val="044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 txBox="1"/>
            <p:nvPr/>
          </p:nvSpPr>
          <p:spPr>
            <a:xfrm>
              <a:off x="0" y="-38100"/>
              <a:ext cx="2290621" cy="498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7"/>
          <p:cNvSpPr/>
          <p:nvPr/>
        </p:nvSpPr>
        <p:spPr>
          <a:xfrm>
            <a:off x="1177859" y="6244100"/>
            <a:ext cx="1986798" cy="2238645"/>
          </a:xfrm>
          <a:custGeom>
            <a:avLst/>
            <a:gdLst/>
            <a:ahLst/>
            <a:cxnLst/>
            <a:rect l="l" t="t" r="r" b="b"/>
            <a:pathLst>
              <a:path w="1986798" h="2238645" extrusionOk="0">
                <a:moveTo>
                  <a:pt x="0" y="0"/>
                </a:moveTo>
                <a:lnTo>
                  <a:pt x="1986798" y="0"/>
                </a:lnTo>
                <a:lnTo>
                  <a:pt x="1986798" y="2238646"/>
                </a:lnTo>
                <a:lnTo>
                  <a:pt x="0" y="2238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15" name="Google Shape;315;p7"/>
          <p:cNvGrpSpPr/>
          <p:nvPr/>
        </p:nvGrpSpPr>
        <p:grpSpPr>
          <a:xfrm>
            <a:off x="1190339" y="3375352"/>
            <a:ext cx="8697203" cy="1131943"/>
            <a:chOff x="0" y="-38100"/>
            <a:chExt cx="2290621" cy="298125"/>
          </a:xfrm>
        </p:grpSpPr>
        <p:sp>
          <p:nvSpPr>
            <p:cNvPr id="316" name="Google Shape;316;p7"/>
            <p:cNvSpPr/>
            <p:nvPr/>
          </p:nvSpPr>
          <p:spPr>
            <a:xfrm>
              <a:off x="0" y="0"/>
              <a:ext cx="2290621" cy="260025"/>
            </a:xfrm>
            <a:custGeom>
              <a:avLst/>
              <a:gdLst/>
              <a:ahLst/>
              <a:cxnLst/>
              <a:rect l="l" t="t" r="r" b="b"/>
              <a:pathLst>
                <a:path w="2290621" h="260025" extrusionOk="0">
                  <a:moveTo>
                    <a:pt x="22254" y="0"/>
                  </a:moveTo>
                  <a:lnTo>
                    <a:pt x="2268367" y="0"/>
                  </a:lnTo>
                  <a:cubicBezTo>
                    <a:pt x="2274269" y="0"/>
                    <a:pt x="2279930" y="2345"/>
                    <a:pt x="2284103" y="6518"/>
                  </a:cubicBezTo>
                  <a:cubicBezTo>
                    <a:pt x="2288277" y="10692"/>
                    <a:pt x="2290621" y="16352"/>
                    <a:pt x="2290621" y="22254"/>
                  </a:cubicBezTo>
                  <a:lnTo>
                    <a:pt x="2290621" y="237771"/>
                  </a:lnTo>
                  <a:cubicBezTo>
                    <a:pt x="2290621" y="243673"/>
                    <a:pt x="2288277" y="249333"/>
                    <a:pt x="2284103" y="253507"/>
                  </a:cubicBezTo>
                  <a:cubicBezTo>
                    <a:pt x="2279930" y="257680"/>
                    <a:pt x="2274269" y="260025"/>
                    <a:pt x="2268367" y="260025"/>
                  </a:cubicBezTo>
                  <a:lnTo>
                    <a:pt x="22254" y="260025"/>
                  </a:lnTo>
                  <a:cubicBezTo>
                    <a:pt x="16352" y="260025"/>
                    <a:pt x="10692" y="257680"/>
                    <a:pt x="6518" y="253507"/>
                  </a:cubicBezTo>
                  <a:cubicBezTo>
                    <a:pt x="2345" y="249333"/>
                    <a:pt x="0" y="243673"/>
                    <a:pt x="0" y="237771"/>
                  </a:cubicBezTo>
                  <a:lnTo>
                    <a:pt x="0" y="22254"/>
                  </a:lnTo>
                  <a:cubicBezTo>
                    <a:pt x="0" y="16352"/>
                    <a:pt x="2345" y="10692"/>
                    <a:pt x="6518" y="6518"/>
                  </a:cubicBezTo>
                  <a:cubicBezTo>
                    <a:pt x="10692" y="2345"/>
                    <a:pt x="16352" y="0"/>
                    <a:pt x="22254" y="0"/>
                  </a:cubicBezTo>
                  <a:close/>
                </a:path>
              </a:pathLst>
            </a:custGeom>
            <a:solidFill>
              <a:srgbClr val="458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 txBox="1"/>
            <p:nvPr/>
          </p:nvSpPr>
          <p:spPr>
            <a:xfrm>
              <a:off x="0" y="-38100"/>
              <a:ext cx="2290621" cy="29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1190339" y="4562659"/>
            <a:ext cx="8697203" cy="1335966"/>
            <a:chOff x="0" y="-38100"/>
            <a:chExt cx="2290621" cy="351859"/>
          </a:xfrm>
        </p:grpSpPr>
        <p:sp>
          <p:nvSpPr>
            <p:cNvPr id="319" name="Google Shape;319;p7"/>
            <p:cNvSpPr/>
            <p:nvPr/>
          </p:nvSpPr>
          <p:spPr>
            <a:xfrm>
              <a:off x="0" y="0"/>
              <a:ext cx="2290621" cy="313759"/>
            </a:xfrm>
            <a:custGeom>
              <a:avLst/>
              <a:gdLst/>
              <a:ahLst/>
              <a:cxnLst/>
              <a:rect l="l" t="t" r="r" b="b"/>
              <a:pathLst>
                <a:path w="2290621" h="313759" extrusionOk="0">
                  <a:moveTo>
                    <a:pt x="22254" y="0"/>
                  </a:moveTo>
                  <a:lnTo>
                    <a:pt x="2268367" y="0"/>
                  </a:lnTo>
                  <a:cubicBezTo>
                    <a:pt x="2274269" y="0"/>
                    <a:pt x="2279930" y="2345"/>
                    <a:pt x="2284103" y="6518"/>
                  </a:cubicBezTo>
                  <a:cubicBezTo>
                    <a:pt x="2288277" y="10692"/>
                    <a:pt x="2290621" y="16352"/>
                    <a:pt x="2290621" y="22254"/>
                  </a:cubicBezTo>
                  <a:lnTo>
                    <a:pt x="2290621" y="291505"/>
                  </a:lnTo>
                  <a:cubicBezTo>
                    <a:pt x="2290621" y="297407"/>
                    <a:pt x="2288277" y="303068"/>
                    <a:pt x="2284103" y="307241"/>
                  </a:cubicBezTo>
                  <a:cubicBezTo>
                    <a:pt x="2279930" y="311415"/>
                    <a:pt x="2274269" y="313759"/>
                    <a:pt x="2268367" y="313759"/>
                  </a:cubicBezTo>
                  <a:lnTo>
                    <a:pt x="22254" y="313759"/>
                  </a:lnTo>
                  <a:cubicBezTo>
                    <a:pt x="16352" y="313759"/>
                    <a:pt x="10692" y="311415"/>
                    <a:pt x="6518" y="307241"/>
                  </a:cubicBezTo>
                  <a:cubicBezTo>
                    <a:pt x="2345" y="303068"/>
                    <a:pt x="0" y="297407"/>
                    <a:pt x="0" y="291505"/>
                  </a:cubicBezTo>
                  <a:lnTo>
                    <a:pt x="0" y="22254"/>
                  </a:lnTo>
                  <a:cubicBezTo>
                    <a:pt x="0" y="16352"/>
                    <a:pt x="2345" y="10692"/>
                    <a:pt x="6518" y="6518"/>
                  </a:cubicBezTo>
                  <a:cubicBezTo>
                    <a:pt x="10692" y="2345"/>
                    <a:pt x="16352" y="0"/>
                    <a:pt x="22254" y="0"/>
                  </a:cubicBezTo>
                  <a:close/>
                </a:path>
              </a:pathLst>
            </a:custGeom>
            <a:solidFill>
              <a:srgbClr val="458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 txBox="1"/>
            <p:nvPr/>
          </p:nvSpPr>
          <p:spPr>
            <a:xfrm>
              <a:off x="0" y="-38100"/>
              <a:ext cx="2290621" cy="351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7"/>
          <p:cNvSpPr/>
          <p:nvPr/>
        </p:nvSpPr>
        <p:spPr>
          <a:xfrm>
            <a:off x="910753" y="3704037"/>
            <a:ext cx="2390932" cy="1598936"/>
          </a:xfrm>
          <a:custGeom>
            <a:avLst/>
            <a:gdLst/>
            <a:ahLst/>
            <a:cxnLst/>
            <a:rect l="l" t="t" r="r" b="b"/>
            <a:pathLst>
              <a:path w="2390932" h="1598936" extrusionOk="0">
                <a:moveTo>
                  <a:pt x="0" y="0"/>
                </a:moveTo>
                <a:lnTo>
                  <a:pt x="2390932" y="0"/>
                </a:lnTo>
                <a:lnTo>
                  <a:pt x="2390932" y="1598935"/>
                </a:lnTo>
                <a:lnTo>
                  <a:pt x="0" y="1598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22" name="Google Shape;322;p7"/>
          <p:cNvGrpSpPr/>
          <p:nvPr/>
        </p:nvGrpSpPr>
        <p:grpSpPr>
          <a:xfrm>
            <a:off x="1190339" y="1828753"/>
            <a:ext cx="8697203" cy="1298174"/>
            <a:chOff x="0" y="-38100"/>
            <a:chExt cx="2290621" cy="341906"/>
          </a:xfrm>
        </p:grpSpPr>
        <p:sp>
          <p:nvSpPr>
            <p:cNvPr id="323" name="Google Shape;323;p7"/>
            <p:cNvSpPr/>
            <p:nvPr/>
          </p:nvSpPr>
          <p:spPr>
            <a:xfrm>
              <a:off x="0" y="0"/>
              <a:ext cx="2290621" cy="303806"/>
            </a:xfrm>
            <a:custGeom>
              <a:avLst/>
              <a:gdLst/>
              <a:ahLst/>
              <a:cxnLst/>
              <a:rect l="l" t="t" r="r" b="b"/>
              <a:pathLst>
                <a:path w="2290621" h="303806" extrusionOk="0">
                  <a:moveTo>
                    <a:pt x="22254" y="0"/>
                  </a:moveTo>
                  <a:lnTo>
                    <a:pt x="2268367" y="0"/>
                  </a:lnTo>
                  <a:cubicBezTo>
                    <a:pt x="2274269" y="0"/>
                    <a:pt x="2279930" y="2345"/>
                    <a:pt x="2284103" y="6518"/>
                  </a:cubicBezTo>
                  <a:cubicBezTo>
                    <a:pt x="2288277" y="10692"/>
                    <a:pt x="2290621" y="16352"/>
                    <a:pt x="2290621" y="22254"/>
                  </a:cubicBezTo>
                  <a:lnTo>
                    <a:pt x="2290621" y="281552"/>
                  </a:lnTo>
                  <a:cubicBezTo>
                    <a:pt x="2290621" y="287454"/>
                    <a:pt x="2288277" y="293114"/>
                    <a:pt x="2284103" y="297288"/>
                  </a:cubicBezTo>
                  <a:cubicBezTo>
                    <a:pt x="2279930" y="301461"/>
                    <a:pt x="2274269" y="303806"/>
                    <a:pt x="2268367" y="303806"/>
                  </a:cubicBezTo>
                  <a:lnTo>
                    <a:pt x="22254" y="303806"/>
                  </a:lnTo>
                  <a:cubicBezTo>
                    <a:pt x="16352" y="303806"/>
                    <a:pt x="10692" y="301461"/>
                    <a:pt x="6518" y="297288"/>
                  </a:cubicBezTo>
                  <a:cubicBezTo>
                    <a:pt x="2345" y="293114"/>
                    <a:pt x="0" y="287454"/>
                    <a:pt x="0" y="281552"/>
                  </a:cubicBezTo>
                  <a:lnTo>
                    <a:pt x="0" y="22254"/>
                  </a:lnTo>
                  <a:cubicBezTo>
                    <a:pt x="0" y="16352"/>
                    <a:pt x="2345" y="10692"/>
                    <a:pt x="6518" y="6518"/>
                  </a:cubicBezTo>
                  <a:cubicBezTo>
                    <a:pt x="10692" y="2345"/>
                    <a:pt x="16352" y="0"/>
                    <a:pt x="22254" y="0"/>
                  </a:cubicBezTo>
                  <a:close/>
                </a:path>
              </a:pathLst>
            </a:custGeom>
            <a:solidFill>
              <a:srgbClr val="71A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 txBox="1"/>
            <p:nvPr/>
          </p:nvSpPr>
          <p:spPr>
            <a:xfrm>
              <a:off x="0" y="-38100"/>
              <a:ext cx="2290621" cy="341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1499053" y="1696624"/>
            <a:ext cx="1665603" cy="1911740"/>
          </a:xfrm>
          <a:custGeom>
            <a:avLst/>
            <a:gdLst/>
            <a:ahLst/>
            <a:cxnLst/>
            <a:rect l="l" t="t" r="r" b="b"/>
            <a:pathLst>
              <a:path w="1665603" h="1911740" extrusionOk="0">
                <a:moveTo>
                  <a:pt x="0" y="0"/>
                </a:moveTo>
                <a:lnTo>
                  <a:pt x="1665604" y="0"/>
                </a:lnTo>
                <a:lnTo>
                  <a:pt x="1665604" y="1911740"/>
                </a:lnTo>
                <a:lnTo>
                  <a:pt x="0" y="1911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6" name="Google Shape;326;p7"/>
          <p:cNvSpPr txBox="1"/>
          <p:nvPr/>
        </p:nvSpPr>
        <p:spPr>
          <a:xfrm>
            <a:off x="3227665" y="2022447"/>
            <a:ext cx="6471711" cy="9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1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Use graphs to help show the results of your study.</a:t>
            </a:r>
            <a:endParaRPr/>
          </a:p>
        </p:txBody>
      </p:sp>
      <p:sp>
        <p:nvSpPr>
          <p:cNvPr id="327" name="Google Shape;327;p7"/>
          <p:cNvSpPr txBox="1"/>
          <p:nvPr/>
        </p:nvSpPr>
        <p:spPr>
          <a:xfrm>
            <a:off x="3340378" y="3554660"/>
            <a:ext cx="6508471" cy="8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7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If cost was important did you find any Fairtrade brands that matched the cost of the teachers’ original brands?</a:t>
            </a:r>
            <a:endParaRPr/>
          </a:p>
        </p:txBody>
      </p:sp>
      <p:sp>
        <p:nvSpPr>
          <p:cNvPr id="328" name="Google Shape;328;p7"/>
          <p:cNvSpPr txBox="1"/>
          <p:nvPr/>
        </p:nvSpPr>
        <p:spPr>
          <a:xfrm>
            <a:off x="3419632" y="4773680"/>
            <a:ext cx="6242765" cy="12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Have a look at the link to Co-op’s honest value range. Our value with values range - Co-op (coop.co.uk)</a:t>
            </a:r>
            <a:endParaRPr dirty="0"/>
          </a:p>
        </p:txBody>
      </p:sp>
      <p:sp>
        <p:nvSpPr>
          <p:cNvPr id="329" name="Google Shape;329;p7"/>
          <p:cNvSpPr txBox="1"/>
          <p:nvPr/>
        </p:nvSpPr>
        <p:spPr>
          <a:xfrm>
            <a:off x="3301685" y="6267441"/>
            <a:ext cx="6585857" cy="100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If taste was important then teachers should have the chance to taste a variety of brands. Maybe you can change their minds?</a:t>
            </a:r>
            <a:endParaRPr/>
          </a:p>
        </p:txBody>
      </p:sp>
      <p:sp>
        <p:nvSpPr>
          <p:cNvPr id="330" name="Google Shape;330;p7"/>
          <p:cNvSpPr txBox="1"/>
          <p:nvPr/>
        </p:nvSpPr>
        <p:spPr>
          <a:xfrm>
            <a:off x="2973343" y="7645272"/>
            <a:ext cx="6914199" cy="134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What could you invite them to test?  </a:t>
            </a:r>
            <a:endParaRPr/>
          </a:p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cheap Fairtrade brand?</a:t>
            </a:r>
            <a:endParaRPr/>
          </a:p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mid range Fairtrade brand?</a:t>
            </a:r>
            <a:endParaRPr/>
          </a:p>
          <a:p>
            <a:pPr marL="0" marR="0" lvl="0" indent="0" algn="ctr" rtl="0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high end (Jenipher’s coffee) Fairtrade brand?  </a:t>
            </a:r>
            <a:endParaRPr/>
          </a:p>
        </p:txBody>
      </p:sp>
      <p:grpSp>
        <p:nvGrpSpPr>
          <p:cNvPr id="331" name="Google Shape;331;p7"/>
          <p:cNvGrpSpPr/>
          <p:nvPr/>
        </p:nvGrpSpPr>
        <p:grpSpPr>
          <a:xfrm rot="-596850">
            <a:off x="12498845" y="8283953"/>
            <a:ext cx="7176426" cy="3086100"/>
            <a:chOff x="0" y="0"/>
            <a:chExt cx="1890088" cy="812800"/>
          </a:xfrm>
        </p:grpSpPr>
        <p:sp>
          <p:nvSpPr>
            <p:cNvPr id="332" name="Google Shape;332;p7"/>
            <p:cNvSpPr/>
            <p:nvPr/>
          </p:nvSpPr>
          <p:spPr>
            <a:xfrm>
              <a:off x="0" y="0"/>
              <a:ext cx="1890088" cy="812800"/>
            </a:xfrm>
            <a:custGeom>
              <a:avLst/>
              <a:gdLst/>
              <a:ahLst/>
              <a:cxnLst/>
              <a:rect l="l" t="t" r="r" b="b"/>
              <a:pathLst>
                <a:path w="1890088" h="812800" extrusionOk="0">
                  <a:moveTo>
                    <a:pt x="945044" y="0"/>
                  </a:moveTo>
                  <a:cubicBezTo>
                    <a:pt x="423111" y="0"/>
                    <a:pt x="0" y="181951"/>
                    <a:pt x="0" y="406400"/>
                  </a:cubicBezTo>
                  <a:cubicBezTo>
                    <a:pt x="0" y="630849"/>
                    <a:pt x="423111" y="812800"/>
                    <a:pt x="945044" y="812800"/>
                  </a:cubicBezTo>
                  <a:cubicBezTo>
                    <a:pt x="1466977" y="812800"/>
                    <a:pt x="1890088" y="630849"/>
                    <a:pt x="1890088" y="406400"/>
                  </a:cubicBezTo>
                  <a:cubicBezTo>
                    <a:pt x="1890088" y="181951"/>
                    <a:pt x="1466977" y="0"/>
                    <a:pt x="945044" y="0"/>
                  </a:cubicBezTo>
                  <a:close/>
                </a:path>
              </a:pathLst>
            </a:custGeom>
            <a:solidFill>
              <a:srgbClr val="71A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 txBox="1"/>
            <p:nvPr/>
          </p:nvSpPr>
          <p:spPr>
            <a:xfrm>
              <a:off x="177196" y="19050"/>
              <a:ext cx="1535696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7"/>
          <p:cNvGrpSpPr/>
          <p:nvPr/>
        </p:nvGrpSpPr>
        <p:grpSpPr>
          <a:xfrm>
            <a:off x="10192403" y="4600685"/>
            <a:ext cx="10007976" cy="4723045"/>
            <a:chOff x="0" y="0"/>
            <a:chExt cx="13343968" cy="6297393"/>
          </a:xfrm>
        </p:grpSpPr>
        <p:sp>
          <p:nvSpPr>
            <p:cNvPr id="335" name="Google Shape;335;p7"/>
            <p:cNvSpPr/>
            <p:nvPr/>
          </p:nvSpPr>
          <p:spPr>
            <a:xfrm flipH="1">
              <a:off x="4567113" y="0"/>
              <a:ext cx="8776855" cy="6297393"/>
            </a:xfrm>
            <a:custGeom>
              <a:avLst/>
              <a:gdLst/>
              <a:ahLst/>
              <a:cxnLst/>
              <a:rect l="l" t="t" r="r" b="b"/>
              <a:pathLst>
                <a:path w="8776855" h="6297393" extrusionOk="0">
                  <a:moveTo>
                    <a:pt x="8776855" y="0"/>
                  </a:moveTo>
                  <a:lnTo>
                    <a:pt x="0" y="0"/>
                  </a:lnTo>
                  <a:lnTo>
                    <a:pt x="0" y="6297393"/>
                  </a:lnTo>
                  <a:lnTo>
                    <a:pt x="8776855" y="6297393"/>
                  </a:lnTo>
                  <a:lnTo>
                    <a:pt x="8776855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6" name="Google Shape;336;p7"/>
            <p:cNvSpPr/>
            <p:nvPr/>
          </p:nvSpPr>
          <p:spPr>
            <a:xfrm flipH="1">
              <a:off x="0" y="71281"/>
              <a:ext cx="6793740" cy="1885263"/>
            </a:xfrm>
            <a:custGeom>
              <a:avLst/>
              <a:gdLst/>
              <a:ahLst/>
              <a:cxnLst/>
              <a:rect l="l" t="t" r="r" b="b"/>
              <a:pathLst>
                <a:path w="6793740" h="1885263" extrusionOk="0">
                  <a:moveTo>
                    <a:pt x="6793740" y="0"/>
                  </a:moveTo>
                  <a:lnTo>
                    <a:pt x="0" y="0"/>
                  </a:lnTo>
                  <a:lnTo>
                    <a:pt x="0" y="1885263"/>
                  </a:lnTo>
                  <a:lnTo>
                    <a:pt x="6793740" y="1885263"/>
                  </a:lnTo>
                  <a:lnTo>
                    <a:pt x="679374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Google Shape;337;p7"/>
            <p:cNvSpPr txBox="1"/>
            <p:nvPr/>
          </p:nvSpPr>
          <p:spPr>
            <a:xfrm>
              <a:off x="427502" y="245339"/>
              <a:ext cx="5260354" cy="1479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3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Having tasted Fairtrade coffee are they now ready to take the pledge?</a:t>
              </a:r>
              <a:endParaRPr/>
            </a:p>
          </p:txBody>
        </p:sp>
      </p:grpSp>
      <p:grpSp>
        <p:nvGrpSpPr>
          <p:cNvPr id="338" name="Google Shape;338;p7"/>
          <p:cNvGrpSpPr/>
          <p:nvPr/>
        </p:nvGrpSpPr>
        <p:grpSpPr>
          <a:xfrm rot="4228234">
            <a:off x="14345850" y="-930109"/>
            <a:ext cx="5826899" cy="4174434"/>
            <a:chOff x="0" y="0"/>
            <a:chExt cx="7769199" cy="5565912"/>
          </a:xfrm>
        </p:grpSpPr>
        <p:sp>
          <p:nvSpPr>
            <p:cNvPr id="339" name="Google Shape;339;p7"/>
            <p:cNvSpPr/>
            <p:nvPr/>
          </p:nvSpPr>
          <p:spPr>
            <a:xfrm rot="-3428395">
              <a:off x="906663" y="705061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0" y="0"/>
                  </a:moveTo>
                  <a:lnTo>
                    <a:pt x="3804576" y="0"/>
                  </a:lnTo>
                  <a:lnTo>
                    <a:pt x="3804576" y="4230462"/>
                  </a:lnTo>
                  <a:lnTo>
                    <a:pt x="0" y="4230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0" name="Google Shape;340;p7"/>
            <p:cNvSpPr/>
            <p:nvPr/>
          </p:nvSpPr>
          <p:spPr>
            <a:xfrm rot="-429963" flipH="1">
              <a:off x="3715617" y="220779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3804576" y="0"/>
                  </a:moveTo>
                  <a:lnTo>
                    <a:pt x="0" y="0"/>
                  </a:lnTo>
                  <a:lnTo>
                    <a:pt x="0" y="4230462"/>
                  </a:lnTo>
                  <a:lnTo>
                    <a:pt x="3804576" y="4230462"/>
                  </a:lnTo>
                  <a:lnTo>
                    <a:pt x="3804576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Google Shape;341;p7"/>
            <p:cNvSpPr/>
            <p:nvPr/>
          </p:nvSpPr>
          <p:spPr>
            <a:xfrm rot="9857343">
              <a:off x="3225443" y="191787"/>
              <a:ext cx="1314450" cy="3257550"/>
            </a:xfrm>
            <a:custGeom>
              <a:avLst/>
              <a:gdLst/>
              <a:ahLst/>
              <a:cxnLst/>
              <a:rect l="l" t="t" r="r" b="b"/>
              <a:pathLst>
                <a:path w="1314450" h="3257550" extrusionOk="0">
                  <a:moveTo>
                    <a:pt x="0" y="0"/>
                  </a:moveTo>
                  <a:lnTo>
                    <a:pt x="1314450" y="0"/>
                  </a:lnTo>
                  <a:lnTo>
                    <a:pt x="1314450" y="3257550"/>
                  </a:lnTo>
                  <a:lnTo>
                    <a:pt x="0" y="32575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2" name="Google Shape;342;p7"/>
          <p:cNvGrpSpPr/>
          <p:nvPr/>
        </p:nvGrpSpPr>
        <p:grpSpPr>
          <a:xfrm rot="-6610156">
            <a:off x="-2152427" y="7523519"/>
            <a:ext cx="5826899" cy="4174434"/>
            <a:chOff x="0" y="0"/>
            <a:chExt cx="7769199" cy="5565912"/>
          </a:xfrm>
        </p:grpSpPr>
        <p:sp>
          <p:nvSpPr>
            <p:cNvPr id="343" name="Google Shape;343;p7"/>
            <p:cNvSpPr/>
            <p:nvPr/>
          </p:nvSpPr>
          <p:spPr>
            <a:xfrm rot="-3428395">
              <a:off x="906663" y="705061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0" y="0"/>
                  </a:moveTo>
                  <a:lnTo>
                    <a:pt x="3804576" y="0"/>
                  </a:lnTo>
                  <a:lnTo>
                    <a:pt x="3804576" y="4230462"/>
                  </a:lnTo>
                  <a:lnTo>
                    <a:pt x="0" y="42304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Google Shape;344;p7"/>
            <p:cNvSpPr/>
            <p:nvPr/>
          </p:nvSpPr>
          <p:spPr>
            <a:xfrm rot="-429963" flipH="1">
              <a:off x="3715617" y="220779"/>
              <a:ext cx="3804576" cy="4230462"/>
            </a:xfrm>
            <a:custGeom>
              <a:avLst/>
              <a:gdLst/>
              <a:ahLst/>
              <a:cxnLst/>
              <a:rect l="l" t="t" r="r" b="b"/>
              <a:pathLst>
                <a:path w="3804576" h="4230462" extrusionOk="0">
                  <a:moveTo>
                    <a:pt x="3804576" y="0"/>
                  </a:moveTo>
                  <a:lnTo>
                    <a:pt x="0" y="0"/>
                  </a:lnTo>
                  <a:lnTo>
                    <a:pt x="0" y="4230462"/>
                  </a:lnTo>
                  <a:lnTo>
                    <a:pt x="3804576" y="4230462"/>
                  </a:lnTo>
                  <a:lnTo>
                    <a:pt x="3804576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5" name="Google Shape;345;p7"/>
            <p:cNvSpPr/>
            <p:nvPr/>
          </p:nvSpPr>
          <p:spPr>
            <a:xfrm rot="9857343">
              <a:off x="3225443" y="191787"/>
              <a:ext cx="1314450" cy="3257550"/>
            </a:xfrm>
            <a:custGeom>
              <a:avLst/>
              <a:gdLst/>
              <a:ahLst/>
              <a:cxnLst/>
              <a:rect l="l" t="t" r="r" b="b"/>
              <a:pathLst>
                <a:path w="1314450" h="3257550" extrusionOk="0">
                  <a:moveTo>
                    <a:pt x="0" y="0"/>
                  </a:moveTo>
                  <a:lnTo>
                    <a:pt x="1314450" y="0"/>
                  </a:lnTo>
                  <a:lnTo>
                    <a:pt x="1314450" y="3257550"/>
                  </a:lnTo>
                  <a:lnTo>
                    <a:pt x="0" y="32575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6" name="Google Shape;346;p7"/>
          <p:cNvSpPr txBox="1"/>
          <p:nvPr/>
        </p:nvSpPr>
        <p:spPr>
          <a:xfrm>
            <a:off x="6791565" y="409411"/>
            <a:ext cx="4099359" cy="128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68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8887" b="-8887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2" name="Google Shape;352;p8"/>
          <p:cNvSpPr/>
          <p:nvPr/>
        </p:nvSpPr>
        <p:spPr>
          <a:xfrm rot="87580">
            <a:off x="4833696" y="3169"/>
            <a:ext cx="6388220" cy="5644971"/>
          </a:xfrm>
          <a:custGeom>
            <a:avLst/>
            <a:gdLst/>
            <a:ahLst/>
            <a:cxnLst/>
            <a:rect l="l" t="t" r="r" b="b"/>
            <a:pathLst>
              <a:path w="6388220" h="5644971" extrusionOk="0">
                <a:moveTo>
                  <a:pt x="0" y="0"/>
                </a:moveTo>
                <a:lnTo>
                  <a:pt x="6388220" y="0"/>
                </a:lnTo>
                <a:lnTo>
                  <a:pt x="6388220" y="5644971"/>
                </a:lnTo>
                <a:lnTo>
                  <a:pt x="0" y="5644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22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3" name="Google Shape;353;p8"/>
          <p:cNvSpPr txBox="1"/>
          <p:nvPr/>
        </p:nvSpPr>
        <p:spPr>
          <a:xfrm rot="103508">
            <a:off x="5362910" y="1426723"/>
            <a:ext cx="4569890" cy="333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17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Create a pledge board</a:t>
            </a:r>
            <a:endParaRPr/>
          </a:p>
        </p:txBody>
      </p:sp>
      <p:sp>
        <p:nvSpPr>
          <p:cNvPr id="354" name="Google Shape;354;p8"/>
          <p:cNvSpPr/>
          <p:nvPr/>
        </p:nvSpPr>
        <p:spPr>
          <a:xfrm>
            <a:off x="8307504" y="-452206"/>
            <a:ext cx="2435377" cy="1464270"/>
          </a:xfrm>
          <a:custGeom>
            <a:avLst/>
            <a:gdLst/>
            <a:ahLst/>
            <a:cxnLst/>
            <a:rect l="l" t="t" r="r" b="b"/>
            <a:pathLst>
              <a:path w="2435377" h="1464270" extrusionOk="0">
                <a:moveTo>
                  <a:pt x="0" y="0"/>
                </a:moveTo>
                <a:lnTo>
                  <a:pt x="2435377" y="0"/>
                </a:lnTo>
                <a:lnTo>
                  <a:pt x="2435377" y="1464270"/>
                </a:lnTo>
                <a:lnTo>
                  <a:pt x="0" y="1464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5" name="Google Shape;355;p8"/>
          <p:cNvSpPr/>
          <p:nvPr/>
        </p:nvSpPr>
        <p:spPr>
          <a:xfrm rot="-243874">
            <a:off x="9567460" y="3087223"/>
            <a:ext cx="3242857" cy="3848906"/>
          </a:xfrm>
          <a:custGeom>
            <a:avLst/>
            <a:gdLst/>
            <a:ahLst/>
            <a:cxnLst/>
            <a:rect l="l" t="t" r="r" b="b"/>
            <a:pathLst>
              <a:path w="3242857" h="3848906" extrusionOk="0">
                <a:moveTo>
                  <a:pt x="0" y="0"/>
                </a:moveTo>
                <a:lnTo>
                  <a:pt x="3242857" y="0"/>
                </a:lnTo>
                <a:lnTo>
                  <a:pt x="3242857" y="3848906"/>
                </a:lnTo>
                <a:lnTo>
                  <a:pt x="0" y="3848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6" name="Google Shape;356;p8"/>
          <p:cNvSpPr/>
          <p:nvPr/>
        </p:nvSpPr>
        <p:spPr>
          <a:xfrm>
            <a:off x="10761992" y="2784639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7" name="Google Shape;357;p8"/>
          <p:cNvSpPr txBox="1"/>
          <p:nvPr/>
        </p:nvSpPr>
        <p:spPr>
          <a:xfrm rot="-273325">
            <a:off x="10169439" y="5834476"/>
            <a:ext cx="2539318" cy="72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2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Display in a public place as a reminder!</a:t>
            </a:r>
            <a:endParaRPr/>
          </a:p>
        </p:txBody>
      </p:sp>
      <p:sp>
        <p:nvSpPr>
          <p:cNvPr id="358" name="Google Shape;358;p8"/>
          <p:cNvSpPr/>
          <p:nvPr/>
        </p:nvSpPr>
        <p:spPr>
          <a:xfrm rot="-243874">
            <a:off x="153214" y="180342"/>
            <a:ext cx="3754676" cy="4456378"/>
          </a:xfrm>
          <a:custGeom>
            <a:avLst/>
            <a:gdLst/>
            <a:ahLst/>
            <a:cxnLst/>
            <a:rect l="l" t="t" r="r" b="b"/>
            <a:pathLst>
              <a:path w="3754676" h="4456378" extrusionOk="0">
                <a:moveTo>
                  <a:pt x="0" y="0"/>
                </a:moveTo>
                <a:lnTo>
                  <a:pt x="3754676" y="0"/>
                </a:lnTo>
                <a:lnTo>
                  <a:pt x="3754676" y="4456377"/>
                </a:lnTo>
                <a:lnTo>
                  <a:pt x="0" y="4456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9" name="Google Shape;359;p8"/>
          <p:cNvSpPr/>
          <p:nvPr/>
        </p:nvSpPr>
        <p:spPr>
          <a:xfrm>
            <a:off x="1536278" y="-169999"/>
            <a:ext cx="772394" cy="787153"/>
          </a:xfrm>
          <a:custGeom>
            <a:avLst/>
            <a:gdLst/>
            <a:ahLst/>
            <a:cxnLst/>
            <a:rect l="l" t="t" r="r" b="b"/>
            <a:pathLst>
              <a:path w="772394" h="787153" extrusionOk="0">
                <a:moveTo>
                  <a:pt x="0" y="0"/>
                </a:moveTo>
                <a:lnTo>
                  <a:pt x="772394" y="0"/>
                </a:lnTo>
                <a:lnTo>
                  <a:pt x="772394" y="787153"/>
                </a:lnTo>
                <a:lnTo>
                  <a:pt x="0" y="787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0" name="Google Shape;360;p8"/>
          <p:cNvSpPr txBox="1"/>
          <p:nvPr/>
        </p:nvSpPr>
        <p:spPr>
          <a:xfrm rot="-273325">
            <a:off x="833275" y="3367880"/>
            <a:ext cx="2940098" cy="40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5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Inspire action!</a:t>
            </a:r>
            <a:endParaRPr/>
          </a:p>
        </p:txBody>
      </p:sp>
      <p:sp>
        <p:nvSpPr>
          <p:cNvPr id="361" name="Google Shape;361;p8"/>
          <p:cNvSpPr/>
          <p:nvPr/>
        </p:nvSpPr>
        <p:spPr>
          <a:xfrm rot="-348411">
            <a:off x="700199" y="534047"/>
            <a:ext cx="2867048" cy="2800896"/>
          </a:xfrm>
          <a:custGeom>
            <a:avLst/>
            <a:gdLst/>
            <a:ahLst/>
            <a:cxnLst/>
            <a:rect l="l" t="t" r="r" b="b"/>
            <a:pathLst>
              <a:path w="2867048" h="2800896" extrusionOk="0">
                <a:moveTo>
                  <a:pt x="0" y="0"/>
                </a:moveTo>
                <a:lnTo>
                  <a:pt x="2867048" y="0"/>
                </a:lnTo>
                <a:lnTo>
                  <a:pt x="2867048" y="2800896"/>
                </a:lnTo>
                <a:lnTo>
                  <a:pt x="0" y="2800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5544" t="-10406" r="-8519" b="-1608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2" name="Google Shape;362;p8"/>
          <p:cNvSpPr/>
          <p:nvPr/>
        </p:nvSpPr>
        <p:spPr>
          <a:xfrm rot="3930685">
            <a:off x="3386691" y="7168595"/>
            <a:ext cx="2938612" cy="2738252"/>
          </a:xfrm>
          <a:custGeom>
            <a:avLst/>
            <a:gdLst/>
            <a:ahLst/>
            <a:cxnLst/>
            <a:rect l="l" t="t" r="r" b="b"/>
            <a:pathLst>
              <a:path w="2938612" h="2738252" extrusionOk="0">
                <a:moveTo>
                  <a:pt x="0" y="0"/>
                </a:moveTo>
                <a:lnTo>
                  <a:pt x="2938613" y="0"/>
                </a:lnTo>
                <a:lnTo>
                  <a:pt x="2938613" y="2738253"/>
                </a:lnTo>
                <a:lnTo>
                  <a:pt x="0" y="2738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3" name="Google Shape;363;p8"/>
          <p:cNvSpPr/>
          <p:nvPr/>
        </p:nvSpPr>
        <p:spPr>
          <a:xfrm rot="-243874">
            <a:off x="2519037" y="3624307"/>
            <a:ext cx="3242857" cy="3848906"/>
          </a:xfrm>
          <a:custGeom>
            <a:avLst/>
            <a:gdLst/>
            <a:ahLst/>
            <a:cxnLst/>
            <a:rect l="l" t="t" r="r" b="b"/>
            <a:pathLst>
              <a:path w="3242857" h="3848906" extrusionOk="0">
                <a:moveTo>
                  <a:pt x="0" y="0"/>
                </a:moveTo>
                <a:lnTo>
                  <a:pt x="3242857" y="0"/>
                </a:lnTo>
                <a:lnTo>
                  <a:pt x="3242857" y="3848906"/>
                </a:lnTo>
                <a:lnTo>
                  <a:pt x="0" y="3848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4" name="Google Shape;364;p8"/>
          <p:cNvSpPr/>
          <p:nvPr/>
        </p:nvSpPr>
        <p:spPr>
          <a:xfrm>
            <a:off x="3713569" y="3321723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5" name="Google Shape;365;p8"/>
          <p:cNvSpPr txBox="1"/>
          <p:nvPr/>
        </p:nvSpPr>
        <p:spPr>
          <a:xfrm rot="-273325">
            <a:off x="3121017" y="6371560"/>
            <a:ext cx="2539318" cy="72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2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I pledge to use Fairtrade</a:t>
            </a:r>
            <a:endParaRPr/>
          </a:p>
        </p:txBody>
      </p:sp>
      <p:sp>
        <p:nvSpPr>
          <p:cNvPr id="366" name="Google Shape;366;p8"/>
          <p:cNvSpPr/>
          <p:nvPr/>
        </p:nvSpPr>
        <p:spPr>
          <a:xfrm rot="-307034">
            <a:off x="3211494" y="4149952"/>
            <a:ext cx="1857943" cy="2231302"/>
          </a:xfrm>
          <a:custGeom>
            <a:avLst/>
            <a:gdLst/>
            <a:ahLst/>
            <a:cxnLst/>
            <a:rect l="l" t="t" r="r" b="b"/>
            <a:pathLst>
              <a:path w="1857943" h="2231302" extrusionOk="0">
                <a:moveTo>
                  <a:pt x="0" y="0"/>
                </a:moveTo>
                <a:lnTo>
                  <a:pt x="1857943" y="0"/>
                </a:lnTo>
                <a:lnTo>
                  <a:pt x="1857943" y="2231302"/>
                </a:lnTo>
                <a:lnTo>
                  <a:pt x="0" y="22313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7" name="Google Shape;367;p8"/>
          <p:cNvSpPr/>
          <p:nvPr/>
        </p:nvSpPr>
        <p:spPr>
          <a:xfrm rot="-243874">
            <a:off x="11414561" y="372639"/>
            <a:ext cx="3242857" cy="3848906"/>
          </a:xfrm>
          <a:custGeom>
            <a:avLst/>
            <a:gdLst/>
            <a:ahLst/>
            <a:cxnLst/>
            <a:rect l="l" t="t" r="r" b="b"/>
            <a:pathLst>
              <a:path w="3242857" h="3848906" extrusionOk="0">
                <a:moveTo>
                  <a:pt x="0" y="0"/>
                </a:moveTo>
                <a:lnTo>
                  <a:pt x="3242857" y="0"/>
                </a:lnTo>
                <a:lnTo>
                  <a:pt x="3242857" y="3848906"/>
                </a:lnTo>
                <a:lnTo>
                  <a:pt x="0" y="3848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8" name="Google Shape;368;p8"/>
          <p:cNvSpPr/>
          <p:nvPr/>
        </p:nvSpPr>
        <p:spPr>
          <a:xfrm>
            <a:off x="12609093" y="70055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9" name="Google Shape;369;p8"/>
          <p:cNvSpPr/>
          <p:nvPr/>
        </p:nvSpPr>
        <p:spPr>
          <a:xfrm rot="-307481">
            <a:off x="12089144" y="761097"/>
            <a:ext cx="2041787" cy="2210324"/>
          </a:xfrm>
          <a:custGeom>
            <a:avLst/>
            <a:gdLst/>
            <a:ahLst/>
            <a:cxnLst/>
            <a:rect l="l" t="t" r="r" b="b"/>
            <a:pathLst>
              <a:path w="2041787" h="2210324" extrusionOk="0">
                <a:moveTo>
                  <a:pt x="0" y="0"/>
                </a:moveTo>
                <a:lnTo>
                  <a:pt x="2041787" y="0"/>
                </a:lnTo>
                <a:lnTo>
                  <a:pt x="2041787" y="2210324"/>
                </a:lnTo>
                <a:lnTo>
                  <a:pt x="0" y="221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0" name="Google Shape;370;p8"/>
          <p:cNvSpPr/>
          <p:nvPr/>
        </p:nvSpPr>
        <p:spPr>
          <a:xfrm rot="-640393">
            <a:off x="14957529" y="37415"/>
            <a:ext cx="3242857" cy="3848906"/>
          </a:xfrm>
          <a:custGeom>
            <a:avLst/>
            <a:gdLst/>
            <a:ahLst/>
            <a:cxnLst/>
            <a:rect l="l" t="t" r="r" b="b"/>
            <a:pathLst>
              <a:path w="3242857" h="3848906" extrusionOk="0">
                <a:moveTo>
                  <a:pt x="0" y="0"/>
                </a:moveTo>
                <a:lnTo>
                  <a:pt x="3242857" y="0"/>
                </a:lnTo>
                <a:lnTo>
                  <a:pt x="3242857" y="3848906"/>
                </a:lnTo>
                <a:lnTo>
                  <a:pt x="0" y="3848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1" name="Google Shape;371;p8"/>
          <p:cNvSpPr/>
          <p:nvPr/>
        </p:nvSpPr>
        <p:spPr>
          <a:xfrm rot="-396518">
            <a:off x="15935499" y="-241888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3"/>
                </a:lnTo>
                <a:lnTo>
                  <a:pt x="0" y="679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2" name="Google Shape;372;p8"/>
          <p:cNvSpPr/>
          <p:nvPr/>
        </p:nvSpPr>
        <p:spPr>
          <a:xfrm rot="-243874">
            <a:off x="132328" y="6483380"/>
            <a:ext cx="3242857" cy="3848906"/>
          </a:xfrm>
          <a:custGeom>
            <a:avLst/>
            <a:gdLst/>
            <a:ahLst/>
            <a:cxnLst/>
            <a:rect l="l" t="t" r="r" b="b"/>
            <a:pathLst>
              <a:path w="3242857" h="3848906" extrusionOk="0">
                <a:moveTo>
                  <a:pt x="0" y="0"/>
                </a:moveTo>
                <a:lnTo>
                  <a:pt x="3242858" y="0"/>
                </a:lnTo>
                <a:lnTo>
                  <a:pt x="3242858" y="3848906"/>
                </a:lnTo>
                <a:lnTo>
                  <a:pt x="0" y="3848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3" name="Google Shape;373;p8"/>
          <p:cNvSpPr/>
          <p:nvPr/>
        </p:nvSpPr>
        <p:spPr>
          <a:xfrm>
            <a:off x="1326860" y="6180796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4" name="Google Shape;374;p8"/>
          <p:cNvSpPr/>
          <p:nvPr/>
        </p:nvSpPr>
        <p:spPr>
          <a:xfrm rot="-709948">
            <a:off x="11667778" y="6614997"/>
            <a:ext cx="3242857" cy="3848906"/>
          </a:xfrm>
          <a:custGeom>
            <a:avLst/>
            <a:gdLst/>
            <a:ahLst/>
            <a:cxnLst/>
            <a:rect l="l" t="t" r="r" b="b"/>
            <a:pathLst>
              <a:path w="3242857" h="3848906" extrusionOk="0">
                <a:moveTo>
                  <a:pt x="0" y="0"/>
                </a:moveTo>
                <a:lnTo>
                  <a:pt x="3242857" y="0"/>
                </a:lnTo>
                <a:lnTo>
                  <a:pt x="3242857" y="3848906"/>
                </a:lnTo>
                <a:lnTo>
                  <a:pt x="0" y="3848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5" name="Google Shape;375;p8"/>
          <p:cNvSpPr/>
          <p:nvPr/>
        </p:nvSpPr>
        <p:spPr>
          <a:xfrm rot="-466074">
            <a:off x="12608104" y="6342346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6" name="Google Shape;376;p8"/>
          <p:cNvSpPr/>
          <p:nvPr/>
        </p:nvSpPr>
        <p:spPr>
          <a:xfrm>
            <a:off x="15799894" y="7921607"/>
            <a:ext cx="2938612" cy="2738252"/>
          </a:xfrm>
          <a:custGeom>
            <a:avLst/>
            <a:gdLst/>
            <a:ahLst/>
            <a:cxnLst/>
            <a:rect l="l" t="t" r="r" b="b"/>
            <a:pathLst>
              <a:path w="2938612" h="2738252" extrusionOk="0">
                <a:moveTo>
                  <a:pt x="0" y="0"/>
                </a:moveTo>
                <a:lnTo>
                  <a:pt x="2938613" y="0"/>
                </a:lnTo>
                <a:lnTo>
                  <a:pt x="2938613" y="2738252"/>
                </a:lnTo>
                <a:lnTo>
                  <a:pt x="0" y="2738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7" name="Google Shape;377;p8"/>
          <p:cNvSpPr/>
          <p:nvPr/>
        </p:nvSpPr>
        <p:spPr>
          <a:xfrm>
            <a:off x="16567881" y="8444085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8" name="Google Shape;378;p8"/>
          <p:cNvSpPr/>
          <p:nvPr/>
        </p:nvSpPr>
        <p:spPr>
          <a:xfrm>
            <a:off x="4188893" y="7307637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9" name="Google Shape;379;p8"/>
          <p:cNvSpPr/>
          <p:nvPr/>
        </p:nvSpPr>
        <p:spPr>
          <a:xfrm rot="-758596">
            <a:off x="15590045" y="317248"/>
            <a:ext cx="1955672" cy="2294044"/>
          </a:xfrm>
          <a:custGeom>
            <a:avLst/>
            <a:gdLst/>
            <a:ahLst/>
            <a:cxnLst/>
            <a:rect l="l" t="t" r="r" b="b"/>
            <a:pathLst>
              <a:path w="1955672" h="2294044" extrusionOk="0">
                <a:moveTo>
                  <a:pt x="0" y="0"/>
                </a:moveTo>
                <a:lnTo>
                  <a:pt x="1955672" y="0"/>
                </a:lnTo>
                <a:lnTo>
                  <a:pt x="1955672" y="2294044"/>
                </a:lnTo>
                <a:lnTo>
                  <a:pt x="0" y="2294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0" name="Google Shape;380;p8"/>
          <p:cNvSpPr/>
          <p:nvPr/>
        </p:nvSpPr>
        <p:spPr>
          <a:xfrm rot="-253213">
            <a:off x="934332" y="7000475"/>
            <a:ext cx="1855411" cy="2111420"/>
          </a:xfrm>
          <a:custGeom>
            <a:avLst/>
            <a:gdLst/>
            <a:ahLst/>
            <a:cxnLst/>
            <a:rect l="l" t="t" r="r" b="b"/>
            <a:pathLst>
              <a:path w="1855411" h="2111420" extrusionOk="0">
                <a:moveTo>
                  <a:pt x="0" y="0"/>
                </a:moveTo>
                <a:lnTo>
                  <a:pt x="1855411" y="0"/>
                </a:lnTo>
                <a:lnTo>
                  <a:pt x="1855411" y="2111421"/>
                </a:lnTo>
                <a:lnTo>
                  <a:pt x="0" y="2111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1" name="Google Shape;381;p8"/>
          <p:cNvSpPr/>
          <p:nvPr/>
        </p:nvSpPr>
        <p:spPr>
          <a:xfrm>
            <a:off x="1660413" y="8178422"/>
            <a:ext cx="500197" cy="458821"/>
          </a:xfrm>
          <a:custGeom>
            <a:avLst/>
            <a:gdLst/>
            <a:ahLst/>
            <a:cxnLst/>
            <a:rect l="l" t="t" r="r" b="b"/>
            <a:pathLst>
              <a:path w="812800" h="745566" extrusionOk="0">
                <a:moveTo>
                  <a:pt x="406400" y="0"/>
                </a:moveTo>
                <a:cubicBezTo>
                  <a:pt x="181951" y="0"/>
                  <a:pt x="0" y="166901"/>
                  <a:pt x="0" y="372783"/>
                </a:cubicBezTo>
                <a:cubicBezTo>
                  <a:pt x="0" y="578666"/>
                  <a:pt x="181951" y="745566"/>
                  <a:pt x="406400" y="745566"/>
                </a:cubicBezTo>
                <a:cubicBezTo>
                  <a:pt x="630849" y="745566"/>
                  <a:pt x="812800" y="578666"/>
                  <a:pt x="812800" y="372783"/>
                </a:cubicBezTo>
                <a:cubicBezTo>
                  <a:pt x="812800" y="16690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l="-27041" r="-2703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8"/>
          <p:cNvSpPr/>
          <p:nvPr/>
        </p:nvSpPr>
        <p:spPr>
          <a:xfrm>
            <a:off x="12360882" y="7046217"/>
            <a:ext cx="1964817" cy="2057400"/>
          </a:xfrm>
          <a:custGeom>
            <a:avLst/>
            <a:gdLst/>
            <a:ahLst/>
            <a:cxnLst/>
            <a:rect l="l" t="t" r="r" b="b"/>
            <a:pathLst>
              <a:path w="1964817" h="2057400" extrusionOk="0">
                <a:moveTo>
                  <a:pt x="0" y="0"/>
                </a:moveTo>
                <a:lnTo>
                  <a:pt x="1964817" y="0"/>
                </a:lnTo>
                <a:lnTo>
                  <a:pt x="196481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3" name="Google Shape;383;p8"/>
          <p:cNvSpPr/>
          <p:nvPr/>
        </p:nvSpPr>
        <p:spPr>
          <a:xfrm>
            <a:off x="5522310" y="5326825"/>
            <a:ext cx="4527260" cy="5115548"/>
          </a:xfrm>
          <a:custGeom>
            <a:avLst/>
            <a:gdLst/>
            <a:ahLst/>
            <a:cxnLst/>
            <a:rect l="l" t="t" r="r" b="b"/>
            <a:pathLst>
              <a:path w="4527260" h="5115548" extrusionOk="0">
                <a:moveTo>
                  <a:pt x="0" y="0"/>
                </a:moveTo>
                <a:lnTo>
                  <a:pt x="4527260" y="0"/>
                </a:lnTo>
                <a:lnTo>
                  <a:pt x="4527260" y="5115548"/>
                </a:lnTo>
                <a:lnTo>
                  <a:pt x="0" y="5115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4" name="Google Shape;384;p8"/>
          <p:cNvSpPr/>
          <p:nvPr/>
        </p:nvSpPr>
        <p:spPr>
          <a:xfrm>
            <a:off x="6193632" y="6373292"/>
            <a:ext cx="1517474" cy="1441600"/>
          </a:xfrm>
          <a:custGeom>
            <a:avLst/>
            <a:gdLst/>
            <a:ahLst/>
            <a:cxnLst/>
            <a:rect l="l" t="t" r="r" b="b"/>
            <a:pathLst>
              <a:path w="1517474" h="1441600" extrusionOk="0">
                <a:moveTo>
                  <a:pt x="0" y="0"/>
                </a:moveTo>
                <a:lnTo>
                  <a:pt x="1517474" y="0"/>
                </a:lnTo>
                <a:lnTo>
                  <a:pt x="1517474" y="1441600"/>
                </a:lnTo>
                <a:lnTo>
                  <a:pt x="0" y="1441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5" name="Google Shape;385;p8"/>
          <p:cNvSpPr txBox="1"/>
          <p:nvPr/>
        </p:nvSpPr>
        <p:spPr>
          <a:xfrm rot="-273325">
            <a:off x="12016541" y="3119891"/>
            <a:ext cx="2539318" cy="72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2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Share the pledges on social media</a:t>
            </a:r>
            <a:endParaRPr/>
          </a:p>
        </p:txBody>
      </p:sp>
      <p:sp>
        <p:nvSpPr>
          <p:cNvPr id="386" name="Google Shape;386;p8"/>
          <p:cNvSpPr/>
          <p:nvPr/>
        </p:nvSpPr>
        <p:spPr>
          <a:xfrm>
            <a:off x="14266620" y="3508340"/>
            <a:ext cx="4000912" cy="4899492"/>
          </a:xfrm>
          <a:custGeom>
            <a:avLst/>
            <a:gdLst/>
            <a:ahLst/>
            <a:cxnLst/>
            <a:rect l="l" t="t" r="r" b="b"/>
            <a:pathLst>
              <a:path w="4000912" h="4899492" extrusionOk="0">
                <a:moveTo>
                  <a:pt x="0" y="0"/>
                </a:moveTo>
                <a:lnTo>
                  <a:pt x="4000913" y="0"/>
                </a:lnTo>
                <a:lnTo>
                  <a:pt x="4000913" y="4899493"/>
                </a:lnTo>
                <a:lnTo>
                  <a:pt x="0" y="4899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l="-4187" r="-4187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7" name="Google Shape;387;p8"/>
          <p:cNvSpPr/>
          <p:nvPr/>
        </p:nvSpPr>
        <p:spPr>
          <a:xfrm rot="680054">
            <a:off x="15517661" y="4647957"/>
            <a:ext cx="1609110" cy="1609110"/>
          </a:xfrm>
          <a:custGeom>
            <a:avLst/>
            <a:gdLst/>
            <a:ahLst/>
            <a:cxnLst/>
            <a:rect l="l" t="t" r="r" b="b"/>
            <a:pathLst>
              <a:path w="1609110" h="1609110" extrusionOk="0">
                <a:moveTo>
                  <a:pt x="0" y="0"/>
                </a:moveTo>
                <a:lnTo>
                  <a:pt x="1609109" y="0"/>
                </a:lnTo>
                <a:lnTo>
                  <a:pt x="1609109" y="1609110"/>
                </a:lnTo>
                <a:lnTo>
                  <a:pt x="0" y="1609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8" name="Google Shape;388;p8"/>
          <p:cNvSpPr/>
          <p:nvPr/>
        </p:nvSpPr>
        <p:spPr>
          <a:xfrm rot="-302087">
            <a:off x="10896168" y="3541278"/>
            <a:ext cx="793221" cy="968819"/>
          </a:xfrm>
          <a:custGeom>
            <a:avLst/>
            <a:gdLst/>
            <a:ahLst/>
            <a:cxnLst/>
            <a:rect l="l" t="t" r="r" b="b"/>
            <a:pathLst>
              <a:path w="793221" h="968819" extrusionOk="0">
                <a:moveTo>
                  <a:pt x="0" y="0"/>
                </a:moveTo>
                <a:lnTo>
                  <a:pt x="793220" y="0"/>
                </a:lnTo>
                <a:lnTo>
                  <a:pt x="793220" y="968819"/>
                </a:lnTo>
                <a:lnTo>
                  <a:pt x="0" y="968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89" name="Google Shape;389;p8"/>
          <p:cNvSpPr/>
          <p:nvPr/>
        </p:nvSpPr>
        <p:spPr>
          <a:xfrm>
            <a:off x="10406637" y="4522093"/>
            <a:ext cx="1772283" cy="1242813"/>
          </a:xfrm>
          <a:custGeom>
            <a:avLst/>
            <a:gdLst/>
            <a:ahLst/>
            <a:cxnLst/>
            <a:rect l="l" t="t" r="r" b="b"/>
            <a:pathLst>
              <a:path w="1772283" h="1242813" extrusionOk="0">
                <a:moveTo>
                  <a:pt x="0" y="0"/>
                </a:moveTo>
                <a:lnTo>
                  <a:pt x="1772283" y="0"/>
                </a:lnTo>
                <a:lnTo>
                  <a:pt x="1772283" y="1242814"/>
                </a:lnTo>
                <a:lnTo>
                  <a:pt x="0" y="1242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0" name="Google Shape;390;p8"/>
          <p:cNvSpPr/>
          <p:nvPr/>
        </p:nvSpPr>
        <p:spPr>
          <a:xfrm rot="1105849">
            <a:off x="3801067" y="439857"/>
            <a:ext cx="2109862" cy="1177686"/>
          </a:xfrm>
          <a:custGeom>
            <a:avLst/>
            <a:gdLst/>
            <a:ahLst/>
            <a:cxnLst/>
            <a:rect l="l" t="t" r="r" b="b"/>
            <a:pathLst>
              <a:path w="2109862" h="1177686" extrusionOk="0">
                <a:moveTo>
                  <a:pt x="0" y="0"/>
                </a:moveTo>
                <a:lnTo>
                  <a:pt x="2109861" y="0"/>
                </a:lnTo>
                <a:lnTo>
                  <a:pt x="2109861" y="1177686"/>
                </a:lnTo>
                <a:lnTo>
                  <a:pt x="0" y="1177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1" name="Google Shape;391;p8"/>
          <p:cNvSpPr/>
          <p:nvPr/>
        </p:nvSpPr>
        <p:spPr>
          <a:xfrm>
            <a:off x="4522445" y="136535"/>
            <a:ext cx="667105" cy="679852"/>
          </a:xfrm>
          <a:custGeom>
            <a:avLst/>
            <a:gdLst/>
            <a:ahLst/>
            <a:cxnLst/>
            <a:rect l="l" t="t" r="r" b="b"/>
            <a:pathLst>
              <a:path w="667105" h="679852" extrusionOk="0">
                <a:moveTo>
                  <a:pt x="0" y="0"/>
                </a:moveTo>
                <a:lnTo>
                  <a:pt x="667105" y="0"/>
                </a:lnTo>
                <a:lnTo>
                  <a:pt x="667105" y="679852"/>
                </a:lnTo>
                <a:lnTo>
                  <a:pt x="0" y="67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2" name="Google Shape;392;p8"/>
          <p:cNvSpPr/>
          <p:nvPr/>
        </p:nvSpPr>
        <p:spPr>
          <a:xfrm rot="-243874">
            <a:off x="9617718" y="7834928"/>
            <a:ext cx="2267434" cy="2691188"/>
          </a:xfrm>
          <a:custGeom>
            <a:avLst/>
            <a:gdLst/>
            <a:ahLst/>
            <a:cxnLst/>
            <a:rect l="l" t="t" r="r" b="b"/>
            <a:pathLst>
              <a:path w="2267434" h="2691188" extrusionOk="0">
                <a:moveTo>
                  <a:pt x="0" y="0"/>
                </a:moveTo>
                <a:lnTo>
                  <a:pt x="2267434" y="0"/>
                </a:lnTo>
                <a:lnTo>
                  <a:pt x="2267434" y="2691189"/>
                </a:lnTo>
                <a:lnTo>
                  <a:pt x="0" y="2691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3" name="Google Shape;393;p8"/>
          <p:cNvSpPr/>
          <p:nvPr/>
        </p:nvSpPr>
        <p:spPr>
          <a:xfrm>
            <a:off x="10264466" y="7647563"/>
            <a:ext cx="371684" cy="378786"/>
          </a:xfrm>
          <a:custGeom>
            <a:avLst/>
            <a:gdLst/>
            <a:ahLst/>
            <a:cxnLst/>
            <a:rect l="l" t="t" r="r" b="b"/>
            <a:pathLst>
              <a:path w="371684" h="378786" extrusionOk="0">
                <a:moveTo>
                  <a:pt x="0" y="0"/>
                </a:moveTo>
                <a:lnTo>
                  <a:pt x="371684" y="0"/>
                </a:lnTo>
                <a:lnTo>
                  <a:pt x="371684" y="378786"/>
                </a:lnTo>
                <a:lnTo>
                  <a:pt x="0" y="378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4" name="Google Shape;394;p8"/>
          <p:cNvSpPr/>
          <p:nvPr/>
        </p:nvSpPr>
        <p:spPr>
          <a:xfrm rot="714318">
            <a:off x="7967069" y="6786708"/>
            <a:ext cx="1351782" cy="1329662"/>
          </a:xfrm>
          <a:custGeom>
            <a:avLst/>
            <a:gdLst/>
            <a:ahLst/>
            <a:cxnLst/>
            <a:rect l="l" t="t" r="r" b="b"/>
            <a:pathLst>
              <a:path w="1351782" h="1329662" extrusionOk="0">
                <a:moveTo>
                  <a:pt x="0" y="0"/>
                </a:moveTo>
                <a:lnTo>
                  <a:pt x="1351782" y="0"/>
                </a:lnTo>
                <a:lnTo>
                  <a:pt x="1351782" y="1329662"/>
                </a:lnTo>
                <a:lnTo>
                  <a:pt x="0" y="132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5" name="Google Shape;395;p8"/>
          <p:cNvSpPr/>
          <p:nvPr/>
        </p:nvSpPr>
        <p:spPr>
          <a:xfrm rot="-272357">
            <a:off x="9740228" y="8062058"/>
            <a:ext cx="1938841" cy="1373279"/>
          </a:xfrm>
          <a:custGeom>
            <a:avLst/>
            <a:gdLst/>
            <a:ahLst/>
            <a:cxnLst/>
            <a:rect l="l" t="t" r="r" b="b"/>
            <a:pathLst>
              <a:path w="1938841" h="1373279" extrusionOk="0">
                <a:moveTo>
                  <a:pt x="0" y="0"/>
                </a:moveTo>
                <a:lnTo>
                  <a:pt x="1938841" y="0"/>
                </a:lnTo>
                <a:lnTo>
                  <a:pt x="1938841" y="1373279"/>
                </a:lnTo>
                <a:lnTo>
                  <a:pt x="0" y="1373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6" name="Google Shape;396;p8"/>
          <p:cNvSpPr/>
          <p:nvPr/>
        </p:nvSpPr>
        <p:spPr>
          <a:xfrm>
            <a:off x="5628942" y="136535"/>
            <a:ext cx="4293102" cy="1436245"/>
          </a:xfrm>
          <a:custGeom>
            <a:avLst/>
            <a:gdLst/>
            <a:ahLst/>
            <a:cxnLst/>
            <a:rect l="l" t="t" r="r" b="b"/>
            <a:pathLst>
              <a:path w="4293102" h="1436245" extrusionOk="0">
                <a:moveTo>
                  <a:pt x="0" y="0"/>
                </a:moveTo>
                <a:lnTo>
                  <a:pt x="4293102" y="0"/>
                </a:lnTo>
                <a:lnTo>
                  <a:pt x="4293102" y="1436244"/>
                </a:lnTo>
                <a:lnTo>
                  <a:pt x="0" y="1436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7" name="Google Shape;397;p8"/>
          <p:cNvSpPr txBox="1"/>
          <p:nvPr/>
        </p:nvSpPr>
        <p:spPr>
          <a:xfrm rot="-669844">
            <a:off x="15658307" y="2751527"/>
            <a:ext cx="2539318" cy="3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2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Get a good photo!</a:t>
            </a:r>
            <a:endParaRPr/>
          </a:p>
        </p:txBody>
      </p:sp>
      <p:sp>
        <p:nvSpPr>
          <p:cNvPr id="398" name="Google Shape;398;p8"/>
          <p:cNvSpPr txBox="1"/>
          <p:nvPr/>
        </p:nvSpPr>
        <p:spPr>
          <a:xfrm rot="-739400">
            <a:off x="12427754" y="9317559"/>
            <a:ext cx="2539318" cy="72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2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What will your pledge be?</a:t>
            </a:r>
            <a:endParaRPr/>
          </a:p>
        </p:txBody>
      </p:sp>
      <p:sp>
        <p:nvSpPr>
          <p:cNvPr id="399" name="Google Shape;399;p8"/>
          <p:cNvSpPr txBox="1"/>
          <p:nvPr/>
        </p:nvSpPr>
        <p:spPr>
          <a:xfrm rot="447475">
            <a:off x="5910245" y="8159525"/>
            <a:ext cx="3443613" cy="156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3" b="0" i="0" u="none" strike="noStrike" cap="none">
                <a:solidFill>
                  <a:srgbClr val="044737"/>
                </a:solidFill>
                <a:latin typeface="Poppins"/>
                <a:ea typeface="Poppins"/>
                <a:cs typeface="Poppins"/>
                <a:sym typeface="Poppins"/>
              </a:rPr>
              <a:t>A public pledge board helps to build momentum. </a:t>
            </a:r>
            <a:endParaRPr/>
          </a:p>
        </p:txBody>
      </p:sp>
      <p:sp>
        <p:nvSpPr>
          <p:cNvPr id="400" name="Google Shape;400;p8"/>
          <p:cNvSpPr txBox="1"/>
          <p:nvPr/>
        </p:nvSpPr>
        <p:spPr>
          <a:xfrm rot="-273325">
            <a:off x="734308" y="9230632"/>
            <a:ext cx="2539318" cy="72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2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I pledge to drink Fairtrade coffee</a:t>
            </a:r>
            <a:endParaRPr/>
          </a:p>
        </p:txBody>
      </p:sp>
      <p:sp>
        <p:nvSpPr>
          <p:cNvPr id="401" name="Google Shape;401;p8"/>
          <p:cNvSpPr txBox="1"/>
          <p:nvPr/>
        </p:nvSpPr>
        <p:spPr>
          <a:xfrm rot="447475">
            <a:off x="14404449" y="6237439"/>
            <a:ext cx="3587364" cy="145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28" b="0" i="0" u="none" strike="noStrike" cap="none">
                <a:solidFill>
                  <a:srgbClr val="044737"/>
                </a:solidFill>
                <a:latin typeface="Poppins"/>
                <a:ea typeface="Poppins"/>
                <a:cs typeface="Poppins"/>
                <a:sym typeface="Poppins"/>
              </a:rPr>
              <a:t>Strike while the iron is hot and everyone is excited!</a:t>
            </a:r>
            <a:endParaRPr/>
          </a:p>
        </p:txBody>
      </p:sp>
      <p:sp>
        <p:nvSpPr>
          <p:cNvPr id="402" name="Google Shape;402;p8"/>
          <p:cNvSpPr txBox="1"/>
          <p:nvPr/>
        </p:nvSpPr>
        <p:spPr>
          <a:xfrm rot="-273325">
            <a:off x="9966362" y="9788194"/>
            <a:ext cx="1775654" cy="510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7" b="0" i="0" u="none" strike="noStrike" cap="none">
                <a:solidFill>
                  <a:srgbClr val="044737"/>
                </a:solidFill>
                <a:latin typeface="Open Sans"/>
                <a:ea typeface="Open Sans"/>
                <a:cs typeface="Open Sans"/>
                <a:sym typeface="Open Sans"/>
              </a:rPr>
              <a:t>Making Wales part of the solution!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Custom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Open Sans</vt:lpstr>
      <vt:lpstr>Poppins</vt:lpstr>
      <vt:lpstr>Arial</vt:lpstr>
      <vt:lpstr>Poppins SemiBold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Catrin Hanks-Doyle</cp:lastModifiedBy>
  <cp:revision>1</cp:revision>
  <dcterms:created xsi:type="dcterms:W3CDTF">2006-08-16T00:00:00Z</dcterms:created>
  <dcterms:modified xsi:type="dcterms:W3CDTF">2025-03-19T16:11:23Z</dcterms:modified>
</cp:coreProperties>
</file>