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6"/>
  </p:notesMasterIdLst>
  <p:sldIdLst>
    <p:sldId id="273" r:id="rId2"/>
    <p:sldId id="271" r:id="rId3"/>
    <p:sldId id="272" r:id="rId4"/>
    <p:sldId id="268" r:id="rId5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http://customooxmlschemas.google.com/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22" roundtripDataSignature="AMtx7mifuz7q+pXFeRjKhAFRq98LkN9b4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725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23" Type="http://schemas.openxmlformats.org/officeDocument/2006/relationships/presProps" Target="presProps.xml"/><Relationship Id="rId4" Type="http://schemas.openxmlformats.org/officeDocument/2006/relationships/slide" Target="slides/slide3.xml"/><Relationship Id="rId22" Type="http://customschemas.google.com/relationships/presentationmetadata" Target="meta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1" name="Google Shape;271;p1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2" name="Google Shape;272;p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22431456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1" name="Google Shape;271;p1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2" name="Google Shape;272;p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1" name="Google Shape;271;p1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2" name="Google Shape;272;p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95559102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" name="Google Shape;231;p1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2" name="Google Shape;232;p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0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20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4" name="Google Shape;14;p2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2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2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29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29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2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2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2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30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30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3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3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3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21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21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20" name="Google Shape;20;p2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2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2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22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22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26" name="Google Shape;26;p2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2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2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23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23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2" name="Google Shape;32;p23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3" name="Google Shape;33;p2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2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2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24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24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39" name="Google Shape;39;p24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0" name="Google Shape;40;p24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1" name="Google Shape;41;p24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2" name="Google Shape;42;p2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2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2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25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2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2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2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2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2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2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27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27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7" name="Google Shape;57;p27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58" name="Google Shape;58;p2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2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2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28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28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4" name="Google Shape;64;p28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5" name="Google Shape;65;p2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2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2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9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19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1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1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1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hyperlink" Target="mailto:safeguarding@sizeofwales.org.uk" TargetMode="External"/><Relationship Id="rId5" Type="http://schemas.openxmlformats.org/officeDocument/2006/relationships/hyperlink" Target="mailto:Barbara@sizeofwales.org.uk" TargetMode="External"/><Relationship Id="rId4" Type="http://schemas.openxmlformats.org/officeDocument/2006/relationships/image" Target="../media/image2.jp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hyperlink" Target="mailto:safeguarding@sizeofwales.org" TargetMode="External"/><Relationship Id="rId3" Type="http://schemas.openxmlformats.org/officeDocument/2006/relationships/image" Target="../media/image1.jpg"/><Relationship Id="rId7" Type="http://schemas.openxmlformats.org/officeDocument/2006/relationships/image" Target="../media/image5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g"/><Relationship Id="rId5" Type="http://schemas.openxmlformats.org/officeDocument/2006/relationships/image" Target="../media/image2.jpg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4" name="Google Shape;274;p16"/>
          <p:cNvSpPr/>
          <p:nvPr/>
        </p:nvSpPr>
        <p:spPr>
          <a:xfrm>
            <a:off x="1524" y="0"/>
            <a:ext cx="12188952" cy="685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75" name="Google Shape;275;p16" descr="A picture containing bouquet, plant, fabric&#10;&#10;Description automatically generated"/>
          <p:cNvPicPr preferRelativeResize="0"/>
          <p:nvPr/>
        </p:nvPicPr>
        <p:blipFill rotWithShape="1">
          <a:blip r:embed="rId3">
            <a:alphaModFix/>
          </a:blip>
          <a:srcRect t="5935" b="54275"/>
          <a:stretch/>
        </p:blipFill>
        <p:spPr>
          <a:xfrm>
            <a:off x="20" y="1282"/>
            <a:ext cx="12191980" cy="6856718"/>
          </a:xfrm>
          <a:prstGeom prst="rect">
            <a:avLst/>
          </a:prstGeom>
          <a:noFill/>
          <a:ln>
            <a:noFill/>
          </a:ln>
        </p:spPr>
      </p:pic>
      <p:pic>
        <p:nvPicPr>
          <p:cNvPr id="277" name="Google Shape;277;p16" descr="A picture containing clipart&#10;&#10;Description automatically generated"/>
          <p:cNvPicPr preferRelativeResize="0"/>
          <p:nvPr/>
        </p:nvPicPr>
        <p:blipFill rotWithShape="1">
          <a:blip r:embed="rId4">
            <a:alphaModFix/>
          </a:blip>
          <a:srcRect t="935" r="3" b="4289"/>
          <a:stretch/>
        </p:blipFill>
        <p:spPr>
          <a:xfrm>
            <a:off x="17557" y="2971800"/>
            <a:ext cx="2456946" cy="3884918"/>
          </a:xfrm>
          <a:prstGeom prst="rect">
            <a:avLst/>
          </a:prstGeom>
          <a:noFill/>
          <a:ln>
            <a:noFill/>
          </a:ln>
        </p:spPr>
      </p:pic>
      <p:sp>
        <p:nvSpPr>
          <p:cNvPr id="278" name="Google Shape;278;p16"/>
          <p:cNvSpPr txBox="1"/>
          <p:nvPr/>
        </p:nvSpPr>
        <p:spPr>
          <a:xfrm>
            <a:off x="2378514" y="1099996"/>
            <a:ext cx="7920518" cy="600602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4400" dirty="0" err="1"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Cynnwys</a:t>
            </a:r>
            <a:r>
              <a:rPr lang="en-GB" sz="4400" dirty="0"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</a:p>
          <a:p>
            <a:pPr marL="685800" indent="-6858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GB" sz="4400" dirty="0" err="1"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Eich</a:t>
            </a:r>
            <a:r>
              <a:rPr lang="en-GB" sz="4400" dirty="0"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4400" dirty="0" err="1"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Cadw’n</a:t>
            </a:r>
            <a:r>
              <a:rPr lang="en-GB" sz="4400" dirty="0"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4400" dirty="0" err="1"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Ddiogel</a:t>
            </a:r>
            <a:r>
              <a:rPr lang="en-GB" sz="4400" dirty="0"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– </a:t>
            </a:r>
            <a:r>
              <a:rPr lang="en-GB" sz="4400" dirty="0" err="1"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Datganiad</a:t>
            </a:r>
            <a:r>
              <a:rPr lang="en-GB" sz="4400" dirty="0"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4400" dirty="0" err="1"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Llafar</a:t>
            </a:r>
            <a:r>
              <a:rPr lang="en-GB" sz="4400" dirty="0"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CA1/CA2</a:t>
            </a:r>
          </a:p>
          <a:p>
            <a:pPr marL="685800" indent="-6858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GB" sz="4400" dirty="0"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CA2 – </a:t>
            </a:r>
            <a:r>
              <a:rPr lang="en-GB" sz="4400" dirty="0" err="1"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Adnodd</a:t>
            </a:r>
            <a:r>
              <a:rPr lang="en-GB" sz="4400" dirty="0"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4400" dirty="0" err="1"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i’w</a:t>
            </a:r>
            <a:r>
              <a:rPr lang="en-GB" sz="4400" dirty="0"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4400" dirty="0" err="1"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adael</a:t>
            </a:r>
            <a:r>
              <a:rPr lang="en-GB" sz="4400" dirty="0"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4400" dirty="0" err="1"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gydag</a:t>
            </a:r>
            <a:r>
              <a:rPr lang="en-GB" sz="4400" dirty="0"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4400" dirty="0" err="1"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athrawon</a:t>
            </a:r>
            <a:endParaRPr lang="en-GB" sz="4400" dirty="0">
              <a:latin typeface="Trebuchet MS" panose="020B0603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685800" indent="-6858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GB" sz="4400" dirty="0"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CA1 – </a:t>
            </a:r>
            <a:r>
              <a:rPr lang="en-GB" sz="4400" dirty="0" err="1"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Adnodd</a:t>
            </a:r>
            <a:r>
              <a:rPr lang="en-GB" sz="4400" dirty="0"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4400" dirty="0" err="1"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i’w</a:t>
            </a:r>
            <a:r>
              <a:rPr lang="en-GB" sz="4400" dirty="0"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4400" dirty="0" err="1"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adael</a:t>
            </a:r>
            <a:r>
              <a:rPr lang="en-GB" sz="4400" dirty="0"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4400" dirty="0" err="1"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gydag</a:t>
            </a:r>
            <a:r>
              <a:rPr lang="en-GB" sz="4400" dirty="0"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4400" dirty="0" err="1"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athrawon</a:t>
            </a:r>
            <a:endParaRPr lang="en-GB" sz="4400" dirty="0">
              <a:latin typeface="Trebuchet MS" panose="020B0603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GB" sz="1600" dirty="0"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“</a:t>
            </a:r>
          </a:p>
        </p:txBody>
      </p:sp>
    </p:spTree>
    <p:extLst>
      <p:ext uri="{BB962C8B-B14F-4D97-AF65-F5344CB8AC3E}">
        <p14:creationId xmlns:p14="http://schemas.microsoft.com/office/powerpoint/2010/main" val="25523538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4" name="Google Shape;274;p16"/>
          <p:cNvSpPr/>
          <p:nvPr/>
        </p:nvSpPr>
        <p:spPr>
          <a:xfrm>
            <a:off x="1524" y="0"/>
            <a:ext cx="12188952" cy="685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75" name="Google Shape;275;p16" descr="A picture containing bouquet, plant, fabric&#10;&#10;Description automatically generated"/>
          <p:cNvPicPr preferRelativeResize="0"/>
          <p:nvPr/>
        </p:nvPicPr>
        <p:blipFill rotWithShape="1">
          <a:blip r:embed="rId3">
            <a:alphaModFix/>
          </a:blip>
          <a:srcRect t="5935" b="54275"/>
          <a:stretch/>
        </p:blipFill>
        <p:spPr>
          <a:xfrm>
            <a:off x="20" y="1282"/>
            <a:ext cx="12191980" cy="6856718"/>
          </a:xfrm>
          <a:prstGeom prst="rect">
            <a:avLst/>
          </a:prstGeom>
          <a:noFill/>
          <a:ln>
            <a:noFill/>
          </a:ln>
        </p:spPr>
      </p:pic>
      <p:pic>
        <p:nvPicPr>
          <p:cNvPr id="277" name="Google Shape;277;p16" descr="A picture containing clipart&#10;&#10;Description automatically generated"/>
          <p:cNvPicPr preferRelativeResize="0"/>
          <p:nvPr/>
        </p:nvPicPr>
        <p:blipFill rotWithShape="1">
          <a:blip r:embed="rId4">
            <a:alphaModFix/>
          </a:blip>
          <a:srcRect t="935" r="3" b="4289"/>
          <a:stretch/>
        </p:blipFill>
        <p:spPr>
          <a:xfrm>
            <a:off x="17557" y="2971800"/>
            <a:ext cx="2456946" cy="3884918"/>
          </a:xfrm>
          <a:prstGeom prst="rect">
            <a:avLst/>
          </a:prstGeom>
          <a:noFill/>
          <a:ln>
            <a:noFill/>
          </a:ln>
        </p:spPr>
      </p:pic>
      <p:sp>
        <p:nvSpPr>
          <p:cNvPr id="278" name="Google Shape;278;p16"/>
          <p:cNvSpPr txBox="1"/>
          <p:nvPr/>
        </p:nvSpPr>
        <p:spPr>
          <a:xfrm>
            <a:off x="2378514" y="1099996"/>
            <a:ext cx="7920518" cy="53776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GB" sz="1600" dirty="0" err="1"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Eich</a:t>
            </a:r>
            <a:r>
              <a:rPr lang="en-GB" sz="1600" dirty="0"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1600" dirty="0" err="1"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Cadw</a:t>
            </a:r>
            <a:r>
              <a:rPr lang="en-GB" sz="1600" dirty="0"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1600" dirty="0" err="1"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Chi’n</a:t>
            </a:r>
            <a:r>
              <a:rPr lang="en-GB" sz="1600" dirty="0"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1600" dirty="0" err="1"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Ddiogel</a:t>
            </a:r>
            <a:r>
              <a:rPr lang="en-GB" sz="1600" dirty="0"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– </a:t>
            </a:r>
            <a:r>
              <a:rPr lang="en-GB" sz="1600" dirty="0" err="1"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Datganiad</a:t>
            </a:r>
            <a:r>
              <a:rPr lang="en-GB" sz="1600" dirty="0"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1600" dirty="0" err="1"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Llafar</a:t>
            </a:r>
            <a:endParaRPr lang="en-GB" sz="1600" dirty="0">
              <a:effectLst/>
              <a:latin typeface="Trebuchet MS" panose="020B0603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GB" dirty="0" err="1"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Rydym</a:t>
            </a:r>
            <a:r>
              <a:rPr lang="en-GB" dirty="0"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yn</a:t>
            </a:r>
            <a:r>
              <a:rPr lang="en-GB" dirty="0"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gweithio</a:t>
            </a:r>
            <a:r>
              <a:rPr lang="en-GB" dirty="0"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gyda</a:t>
            </a:r>
            <a:r>
              <a:rPr lang="en-GB" dirty="0"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phlant</a:t>
            </a:r>
            <a:r>
              <a:rPr lang="en-GB" dirty="0"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bob </a:t>
            </a:r>
            <a:r>
              <a:rPr lang="en-GB" dirty="0" err="1"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dydd</a:t>
            </a:r>
            <a:r>
              <a:rPr lang="en-GB" dirty="0"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GB" dirty="0" err="1"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oherwydd</a:t>
            </a:r>
            <a:r>
              <a:rPr lang="en-GB" dirty="0"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rydym</a:t>
            </a:r>
            <a:r>
              <a:rPr lang="en-GB" dirty="0"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yn</a:t>
            </a:r>
            <a:r>
              <a:rPr lang="en-GB" dirty="0"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credu</a:t>
            </a:r>
            <a:r>
              <a:rPr lang="en-GB" dirty="0"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bod plant </a:t>
            </a:r>
            <a:r>
              <a:rPr lang="en-GB" dirty="0" err="1"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yn</a:t>
            </a:r>
            <a:r>
              <a:rPr lang="en-GB" dirty="0"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wych</a:t>
            </a:r>
            <a:r>
              <a:rPr lang="en-GB" dirty="0"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n-GB" dirty="0" err="1"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Mae'n</a:t>
            </a:r>
            <a:r>
              <a:rPr lang="en-GB" dirty="0"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bwysig</a:t>
            </a:r>
            <a:r>
              <a:rPr lang="en-GB" dirty="0"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iawn</a:t>
            </a:r>
            <a:r>
              <a:rPr lang="en-GB" dirty="0"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</a:t>
            </a:r>
            <a:r>
              <a:rPr lang="en-GB" dirty="0"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ni</a:t>
            </a:r>
            <a:r>
              <a:rPr lang="en-GB" dirty="0"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eich</a:t>
            </a:r>
            <a:r>
              <a:rPr lang="en-GB" dirty="0"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bod </a:t>
            </a:r>
            <a:r>
              <a:rPr lang="en-GB" dirty="0" err="1"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chi’n</a:t>
            </a:r>
            <a:r>
              <a:rPr lang="en-GB" dirty="0"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teimlo'n</a:t>
            </a:r>
            <a:r>
              <a:rPr lang="en-GB" dirty="0"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wych</a:t>
            </a:r>
            <a:r>
              <a:rPr lang="en-GB" dirty="0"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am </a:t>
            </a:r>
            <a:r>
              <a:rPr lang="en-GB" dirty="0" err="1"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weithio</a:t>
            </a:r>
            <a:r>
              <a:rPr lang="en-GB" dirty="0"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gyda</a:t>
            </a:r>
            <a:r>
              <a:rPr lang="en-GB" dirty="0"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ni</a:t>
            </a:r>
            <a:r>
              <a:rPr lang="en-GB" dirty="0"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hefyd</a:t>
            </a:r>
            <a:r>
              <a:rPr lang="en-GB" dirty="0"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GB" b="1" dirty="0" err="1"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Dyma'r</a:t>
            </a:r>
            <a:r>
              <a:rPr lang="en-GB" b="1" dirty="0"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b="1" dirty="0" err="1"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rheolau</a:t>
            </a:r>
            <a:r>
              <a:rPr lang="en-GB" b="1" dirty="0"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b="1" dirty="0" err="1"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sylfaenol</a:t>
            </a:r>
            <a:r>
              <a:rPr lang="en-GB" b="1" dirty="0"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GB" b="1" dirty="0"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Mae </a:t>
            </a:r>
            <a:r>
              <a:rPr lang="en-GB" b="1" dirty="0" err="1"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Maint</a:t>
            </a:r>
            <a:r>
              <a:rPr lang="en-GB" b="1" dirty="0"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b="1" dirty="0" err="1"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Cymru</a:t>
            </a:r>
            <a:r>
              <a:rPr lang="en-GB" b="1" dirty="0"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b="1" dirty="0" err="1"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wedi</a:t>
            </a:r>
            <a:r>
              <a:rPr lang="en-GB" b="1" dirty="0"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b="1" dirty="0" err="1"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ymrwymo</a:t>
            </a:r>
            <a:r>
              <a:rPr lang="en-GB" b="1" dirty="0"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b="1" dirty="0" err="1"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</a:t>
            </a:r>
            <a:r>
              <a:rPr lang="en-GB" b="1" dirty="0"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b="1" dirty="0" err="1"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hawliau</a:t>
            </a:r>
            <a:r>
              <a:rPr lang="en-GB" b="1" dirty="0"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b="1" dirty="0" err="1"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plentyn</a:t>
            </a:r>
            <a:r>
              <a:rPr lang="en-GB" b="1" dirty="0"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 </a:t>
            </a:r>
            <a:r>
              <a:rPr lang="en-GB" b="1" dirty="0" err="1"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Cenhedloedd</a:t>
            </a:r>
            <a:r>
              <a:rPr lang="en-GB" b="1" dirty="0"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b="1" dirty="0" err="1"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Unedig</a:t>
            </a:r>
            <a:r>
              <a:rPr lang="en-GB" b="1" dirty="0"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– </a:t>
            </a:r>
            <a:r>
              <a:rPr lang="en-GB" b="1" dirty="0" err="1"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mae</a:t>
            </a:r>
            <a:r>
              <a:rPr lang="en-GB" b="1" dirty="0"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b="1" dirty="0" err="1"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gan</a:t>
            </a:r>
            <a:r>
              <a:rPr lang="en-GB" b="1" dirty="0"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bob </a:t>
            </a:r>
            <a:r>
              <a:rPr lang="en-GB" b="1" dirty="0" err="1"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plentyn</a:t>
            </a:r>
            <a:r>
              <a:rPr lang="en-GB" b="1" dirty="0"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b="1" dirty="0" err="1"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yr</a:t>
            </a:r>
            <a:r>
              <a:rPr lang="en-GB" b="1" dirty="0"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b="1" dirty="0" err="1"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hawl</a:t>
            </a:r>
            <a:r>
              <a:rPr lang="en-GB" b="1" dirty="0"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b="1" dirty="0" err="1"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</a:t>
            </a:r>
            <a:r>
              <a:rPr lang="en-GB" b="1" dirty="0"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b="1" dirty="0" err="1"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deimlo'n</a:t>
            </a:r>
            <a:r>
              <a:rPr lang="en-GB" b="1" dirty="0"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b="1" dirty="0" err="1"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ddiogel</a:t>
            </a:r>
            <a:r>
              <a:rPr lang="en-GB" b="1" dirty="0"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n-GB" b="1" dirty="0" err="1"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Rydym</a:t>
            </a:r>
            <a:r>
              <a:rPr lang="en-GB" b="1" dirty="0"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b="1" dirty="0" err="1"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eisiau</a:t>
            </a:r>
            <a:r>
              <a:rPr lang="en-GB" b="1" dirty="0"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b="1" dirty="0" err="1"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</a:t>
            </a:r>
            <a:r>
              <a:rPr lang="en-GB" b="1" dirty="0"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chi </a:t>
            </a:r>
            <a:r>
              <a:rPr lang="en-GB" b="1" dirty="0" err="1"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deimlo'n</a:t>
            </a:r>
            <a:r>
              <a:rPr lang="en-GB" b="1" dirty="0"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b="1" dirty="0" err="1"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ddiogel</a:t>
            </a:r>
            <a:r>
              <a:rPr lang="en-GB" b="1" dirty="0"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ac </a:t>
            </a:r>
            <a:r>
              <a:rPr lang="en-GB" b="1" dirty="0" err="1"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fel</a:t>
            </a:r>
            <a:r>
              <a:rPr lang="en-GB" b="1" dirty="0"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b="1" dirty="0" err="1"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eich</a:t>
            </a:r>
            <a:r>
              <a:rPr lang="en-GB" b="1" dirty="0"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bod </a:t>
            </a:r>
            <a:r>
              <a:rPr lang="en-GB" b="1" dirty="0" err="1"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chi’n</a:t>
            </a:r>
            <a:r>
              <a:rPr lang="en-GB" b="1" dirty="0"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b="1" dirty="0" err="1"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cael</a:t>
            </a:r>
            <a:r>
              <a:rPr lang="en-GB" b="1" dirty="0"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b="1" dirty="0" err="1"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eich</a:t>
            </a:r>
            <a:r>
              <a:rPr lang="en-GB" b="1" dirty="0"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b="1" dirty="0" err="1"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parchu</a:t>
            </a:r>
            <a:r>
              <a:rPr lang="en-GB" b="1" dirty="0"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b="1" dirty="0" err="1"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yn</a:t>
            </a:r>
            <a:r>
              <a:rPr lang="en-GB" b="1" dirty="0"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 </a:t>
            </a:r>
            <a:r>
              <a:rPr lang="en-GB" b="1" dirty="0" err="1"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sesiwn</a:t>
            </a:r>
            <a:r>
              <a:rPr lang="en-GB" b="1" dirty="0"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hon, ac </a:t>
            </a:r>
            <a:r>
              <a:rPr lang="en-GB" b="1" dirty="0" err="1"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mae</a:t>
            </a:r>
            <a:r>
              <a:rPr lang="en-GB" b="1" dirty="0"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b="1" dirty="0" err="1"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hynny'n</a:t>
            </a:r>
            <a:r>
              <a:rPr lang="en-GB" b="1" dirty="0"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b="1" dirty="0" err="1"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golygu</a:t>
            </a:r>
            <a:r>
              <a:rPr lang="en-GB" b="1" dirty="0"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endParaRPr lang="en-GB" b="1" dirty="0">
              <a:effectLst/>
              <a:latin typeface="Trebuchet MS" panose="020B0603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lnSpc>
                <a:spcPct val="107000"/>
              </a:lnSpc>
              <a:spcAft>
                <a:spcPts val="800"/>
              </a:spcAft>
              <a:buFontTx/>
              <a:buChar char="-"/>
            </a:pPr>
            <a:r>
              <a:rPr lang="en-GB" dirty="0" err="1"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Sicrhau</a:t>
            </a:r>
            <a:r>
              <a:rPr lang="en-GB" dirty="0"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bod barn </a:t>
            </a:r>
            <a:r>
              <a:rPr lang="en-GB" dirty="0" err="1"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pawb</a:t>
            </a:r>
            <a:r>
              <a:rPr lang="en-GB" dirty="0"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yn</a:t>
            </a:r>
            <a:r>
              <a:rPr lang="en-GB" dirty="0"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cael</a:t>
            </a:r>
            <a:r>
              <a:rPr lang="en-GB" dirty="0"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ei</a:t>
            </a:r>
            <a:r>
              <a:rPr lang="en-GB" dirty="0"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glywed</a:t>
            </a:r>
            <a:endParaRPr lang="en-GB" dirty="0">
              <a:effectLst/>
              <a:latin typeface="Trebuchet MS" panose="020B0603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lnSpc>
                <a:spcPct val="107000"/>
              </a:lnSpc>
              <a:spcAft>
                <a:spcPts val="800"/>
              </a:spcAft>
              <a:buFontTx/>
              <a:buChar char="-"/>
            </a:pPr>
            <a:r>
              <a:rPr lang="en-GB" dirty="0" err="1"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Gwrando</a:t>
            </a:r>
            <a:r>
              <a:rPr lang="en-GB" dirty="0"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ar</a:t>
            </a:r>
            <a:r>
              <a:rPr lang="en-GB" dirty="0"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eich</a:t>
            </a:r>
            <a:r>
              <a:rPr lang="en-GB" dirty="0"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barnau</a:t>
            </a:r>
            <a:r>
              <a:rPr lang="en-GB" dirty="0"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a’ch</a:t>
            </a:r>
            <a:r>
              <a:rPr lang="en-GB" dirty="0"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dymuniadau</a:t>
            </a:r>
            <a:r>
              <a:rPr lang="en-GB" dirty="0"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marL="285750" indent="-285750" algn="just">
              <a:lnSpc>
                <a:spcPct val="107000"/>
              </a:lnSpc>
              <a:spcAft>
                <a:spcPts val="800"/>
              </a:spcAft>
              <a:buFontTx/>
              <a:buChar char="-"/>
            </a:pPr>
            <a:r>
              <a:rPr lang="en-GB" dirty="0" err="1"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Parchu</a:t>
            </a:r>
            <a:r>
              <a:rPr lang="en-GB" dirty="0"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eich</a:t>
            </a:r>
            <a:r>
              <a:rPr lang="en-GB" dirty="0"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gwahaniaethau</a:t>
            </a:r>
            <a:endParaRPr lang="en-GB" dirty="0">
              <a:effectLst/>
              <a:latin typeface="Trebuchet MS" panose="020B0603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GB" dirty="0"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Dyna </a:t>
            </a:r>
            <a:r>
              <a:rPr lang="en-GB" dirty="0" err="1"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ydy</a:t>
            </a:r>
            <a:r>
              <a:rPr lang="en-GB" dirty="0"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addewid</a:t>
            </a:r>
            <a:r>
              <a:rPr lang="en-GB" dirty="0"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Gwarcheidwaid</a:t>
            </a:r>
            <a:r>
              <a:rPr lang="en-GB" dirty="0"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 </a:t>
            </a:r>
            <a:r>
              <a:rPr lang="en-GB" dirty="0" err="1"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Goedwig</a:t>
            </a:r>
            <a:r>
              <a:rPr lang="en-GB" dirty="0"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</a:t>
            </a:r>
            <a:r>
              <a:rPr lang="en-GB" dirty="0"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chi. 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GB" dirty="0" err="1"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Yn</a:t>
            </a:r>
            <a:r>
              <a:rPr lang="en-GB" dirty="0"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gyfnewid</a:t>
            </a:r>
            <a:r>
              <a:rPr lang="en-GB" dirty="0"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GB" dirty="0" err="1"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rydym</a:t>
            </a:r>
            <a:r>
              <a:rPr lang="en-GB" dirty="0"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yn</a:t>
            </a:r>
            <a:r>
              <a:rPr lang="en-GB" dirty="0"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gobeithio</a:t>
            </a:r>
            <a:r>
              <a:rPr lang="en-GB" dirty="0"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 </a:t>
            </a:r>
            <a:r>
              <a:rPr lang="en-GB" dirty="0" err="1"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byddwch</a:t>
            </a:r>
            <a:endParaRPr lang="en-GB" dirty="0">
              <a:effectLst/>
              <a:latin typeface="Trebuchet MS" panose="020B0603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lnSpc>
                <a:spcPct val="107000"/>
              </a:lnSpc>
              <a:spcAft>
                <a:spcPts val="800"/>
              </a:spcAft>
              <a:buFontTx/>
              <a:buChar char="-"/>
            </a:pPr>
            <a:r>
              <a:rPr lang="en-GB" dirty="0" err="1"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</a:t>
            </a:r>
            <a:r>
              <a:rPr lang="en-GB" dirty="0" err="1"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</a:t>
            </a:r>
            <a:r>
              <a:rPr lang="en-GB" dirty="0"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ein</a:t>
            </a:r>
            <a:r>
              <a:rPr lang="en-GB" dirty="0"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helpu</a:t>
            </a:r>
            <a:r>
              <a:rPr lang="en-GB" dirty="0"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ni</a:t>
            </a:r>
            <a:r>
              <a:rPr lang="en-GB" dirty="0"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</a:t>
            </a:r>
            <a:r>
              <a:rPr lang="en-GB" dirty="0"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wneud</a:t>
            </a:r>
            <a:r>
              <a:rPr lang="en-GB" dirty="0"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 </a:t>
            </a:r>
            <a:r>
              <a:rPr lang="en-GB" dirty="0" err="1"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gorau</a:t>
            </a:r>
            <a:r>
              <a:rPr lang="en-GB" dirty="0"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 </a:t>
            </a:r>
            <a:r>
              <a:rPr lang="en-GB" dirty="0" err="1"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gallwn</a:t>
            </a:r>
            <a:r>
              <a:rPr lang="en-GB" dirty="0"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drwy</a:t>
            </a:r>
            <a:r>
              <a:rPr lang="en-GB" dirty="0"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wrando</a:t>
            </a:r>
            <a:r>
              <a:rPr lang="en-GB" dirty="0"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ar</a:t>
            </a:r>
            <a:r>
              <a:rPr lang="en-GB" dirty="0"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ein</a:t>
            </a:r>
            <a:r>
              <a:rPr lang="en-GB" dirty="0"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gilydd</a:t>
            </a:r>
            <a:r>
              <a:rPr lang="en-GB" dirty="0"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marL="285750" indent="-285750" algn="just">
              <a:lnSpc>
                <a:spcPct val="107000"/>
              </a:lnSpc>
              <a:spcAft>
                <a:spcPts val="800"/>
              </a:spcAft>
              <a:buFontTx/>
              <a:buChar char="-"/>
            </a:pPr>
            <a:r>
              <a:rPr lang="en-GB" dirty="0" err="1"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yn</a:t>
            </a:r>
            <a:r>
              <a:rPr lang="en-GB" dirty="0"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rhoi</a:t>
            </a:r>
            <a:r>
              <a:rPr lang="en-GB" dirty="0"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cyfle</a:t>
            </a:r>
            <a:r>
              <a:rPr lang="en-GB" dirty="0"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</a:t>
            </a:r>
            <a:r>
              <a:rPr lang="en-GB" dirty="0"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bawb</a:t>
            </a:r>
            <a:r>
              <a:rPr lang="en-GB" dirty="0"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siarad</a:t>
            </a:r>
            <a:r>
              <a:rPr lang="en-GB" dirty="0"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drwy</a:t>
            </a:r>
            <a:r>
              <a:rPr lang="en-GB" dirty="0"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gymryd</a:t>
            </a:r>
            <a:r>
              <a:rPr lang="en-GB" dirty="0"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troeon</a:t>
            </a:r>
            <a:r>
              <a:rPr lang="en-GB" dirty="0"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</a:t>
            </a:r>
            <a:r>
              <a:rPr lang="en-GB" dirty="0"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godi</a:t>
            </a:r>
            <a:r>
              <a:rPr lang="en-GB" dirty="0"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eich</a:t>
            </a:r>
            <a:r>
              <a:rPr lang="en-GB" dirty="0"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llaw</a:t>
            </a:r>
            <a:r>
              <a:rPr lang="en-GB" dirty="0"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marL="285750" indent="-285750" algn="just">
              <a:lnSpc>
                <a:spcPct val="107000"/>
              </a:lnSpc>
              <a:spcAft>
                <a:spcPts val="800"/>
              </a:spcAft>
              <a:buFontTx/>
              <a:buChar char="-"/>
            </a:pPr>
            <a:r>
              <a:rPr lang="en-GB" dirty="0" err="1"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Rydym</a:t>
            </a:r>
            <a:r>
              <a:rPr lang="en-GB" dirty="0"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yn</a:t>
            </a:r>
            <a:r>
              <a:rPr lang="en-GB" dirty="0"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gobeithio</a:t>
            </a:r>
            <a:r>
              <a:rPr lang="en-GB" dirty="0"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 </a:t>
            </a:r>
            <a:r>
              <a:rPr lang="en-GB" dirty="0" err="1"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byddwch</a:t>
            </a:r>
            <a:r>
              <a:rPr lang="en-GB" dirty="0"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yn</a:t>
            </a:r>
            <a:r>
              <a:rPr lang="en-GB" dirty="0"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garedig</a:t>
            </a:r>
            <a:r>
              <a:rPr lang="en-GB" dirty="0"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i’ch</a:t>
            </a:r>
            <a:r>
              <a:rPr lang="en-GB" dirty="0"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gilydd</a:t>
            </a:r>
            <a:r>
              <a:rPr lang="en-GB" dirty="0"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ac </a:t>
            </a:r>
            <a:r>
              <a:rPr lang="en-GB" dirty="0" err="1"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yn</a:t>
            </a:r>
            <a:r>
              <a:rPr lang="en-GB" dirty="0"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parchu</a:t>
            </a:r>
            <a:r>
              <a:rPr lang="en-GB" dirty="0"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meddyliau</a:t>
            </a:r>
            <a:r>
              <a:rPr lang="en-GB" dirty="0"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 </a:t>
            </a:r>
            <a:r>
              <a:rPr lang="en-GB" dirty="0" err="1"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theimladau</a:t>
            </a:r>
            <a:r>
              <a:rPr lang="en-GB" dirty="0"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 </a:t>
            </a:r>
            <a:r>
              <a:rPr lang="en-GB" dirty="0" err="1"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gofal</a:t>
            </a:r>
            <a:r>
              <a:rPr lang="en-GB" dirty="0"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personol</a:t>
            </a:r>
            <a:r>
              <a:rPr lang="en-GB" dirty="0"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eich</a:t>
            </a:r>
            <a:r>
              <a:rPr lang="en-GB" dirty="0"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gilydd</a:t>
            </a:r>
            <a:r>
              <a:rPr lang="en-GB" dirty="0"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GB" dirty="0" err="1"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Dyma</a:t>
            </a:r>
            <a:r>
              <a:rPr lang="en-GB" dirty="0"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ein</a:t>
            </a:r>
            <a:r>
              <a:rPr lang="en-GB" dirty="0"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poster </a:t>
            </a:r>
            <a:r>
              <a:rPr lang="en-GB" dirty="0" err="1"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i’ch</a:t>
            </a:r>
            <a:r>
              <a:rPr lang="en-GB" dirty="0"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</a:t>
            </a:r>
            <a:r>
              <a:rPr lang="en-GB" dirty="0" err="1"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tgoffa</a:t>
            </a:r>
            <a:r>
              <a:rPr lang="en-GB" dirty="0"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chi </a:t>
            </a:r>
            <a:r>
              <a:rPr lang="en-GB" dirty="0" err="1"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o’n</a:t>
            </a:r>
            <a:r>
              <a:rPr lang="en-GB" dirty="0"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haddewidion</a:t>
            </a:r>
            <a:r>
              <a:rPr lang="en-GB" dirty="0"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</a:t>
            </a:r>
            <a:r>
              <a:rPr lang="en-GB" dirty="0"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chi.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4" name="Google Shape;274;p16"/>
          <p:cNvSpPr/>
          <p:nvPr/>
        </p:nvSpPr>
        <p:spPr>
          <a:xfrm>
            <a:off x="1524" y="0"/>
            <a:ext cx="12188952" cy="685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75" name="Google Shape;275;p16" descr="A picture containing bouquet, plant, fabric&#10;&#10;Description automatically generated"/>
          <p:cNvPicPr preferRelativeResize="0"/>
          <p:nvPr/>
        </p:nvPicPr>
        <p:blipFill rotWithShape="1">
          <a:blip r:embed="rId3">
            <a:alphaModFix/>
          </a:blip>
          <a:srcRect t="5935" b="54275"/>
          <a:stretch/>
        </p:blipFill>
        <p:spPr>
          <a:xfrm>
            <a:off x="-493294" y="-589546"/>
            <a:ext cx="13420980" cy="7447546"/>
          </a:xfrm>
          <a:prstGeom prst="rect">
            <a:avLst/>
          </a:prstGeom>
          <a:noFill/>
          <a:ln>
            <a:noFill/>
          </a:ln>
        </p:spPr>
      </p:pic>
      <p:pic>
        <p:nvPicPr>
          <p:cNvPr id="277" name="Google Shape;277;p16" descr="A picture containing clipart&#10;&#10;Description automatically generated"/>
          <p:cNvPicPr preferRelativeResize="0"/>
          <p:nvPr/>
        </p:nvPicPr>
        <p:blipFill rotWithShape="1">
          <a:blip r:embed="rId4">
            <a:alphaModFix/>
          </a:blip>
          <a:srcRect t="935" r="3" b="4289"/>
          <a:stretch/>
        </p:blipFill>
        <p:spPr>
          <a:xfrm>
            <a:off x="1387793" y="3113905"/>
            <a:ext cx="1689039" cy="3619388"/>
          </a:xfrm>
          <a:prstGeom prst="rect">
            <a:avLst/>
          </a:prstGeom>
          <a:noFill/>
          <a:ln>
            <a:noFill/>
          </a:ln>
        </p:spPr>
      </p:pic>
      <p:sp>
        <p:nvSpPr>
          <p:cNvPr id="278" name="Google Shape;278;p16"/>
          <p:cNvSpPr txBox="1"/>
          <p:nvPr/>
        </p:nvSpPr>
        <p:spPr>
          <a:xfrm>
            <a:off x="1386269" y="356707"/>
            <a:ext cx="9391461" cy="76650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GB" sz="32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Eich</a:t>
            </a:r>
            <a:r>
              <a:rPr lang="en-GB" sz="32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32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cadw</a:t>
            </a:r>
            <a:r>
              <a:rPr lang="en-GB" sz="32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32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chi’n</a:t>
            </a:r>
            <a:r>
              <a:rPr lang="en-GB" sz="32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DDIOGEL!</a:t>
            </a:r>
            <a:endParaRPr lang="en-GB" sz="20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GB" sz="1800" dirty="0"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Mae </a:t>
            </a:r>
            <a:r>
              <a:rPr lang="en-GB" sz="1800" dirty="0" err="1"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gennych</a:t>
            </a:r>
            <a:r>
              <a:rPr lang="en-GB" sz="1800" dirty="0"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yr</a:t>
            </a:r>
            <a:r>
              <a:rPr lang="en-GB" sz="1800" dirty="0"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solidFill>
                  <a:schemeClr val="accent6"/>
                </a:solidFill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hawl</a:t>
            </a:r>
            <a:r>
              <a:rPr lang="en-GB" sz="1800" dirty="0"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</a:t>
            </a:r>
            <a:r>
              <a:rPr lang="en-GB" sz="1800" dirty="0"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deimlo'n</a:t>
            </a:r>
            <a:r>
              <a:rPr lang="en-GB" sz="1800" dirty="0"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hapus</a:t>
            </a:r>
            <a:r>
              <a:rPr lang="en-GB" sz="1800" dirty="0"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ac </a:t>
            </a:r>
            <a:r>
              <a:rPr lang="en-GB" sz="1800" dirty="0" err="1"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yn</a:t>
            </a:r>
            <a:r>
              <a:rPr lang="en-GB" sz="1800" dirty="0"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ddiogel</a:t>
            </a:r>
            <a:r>
              <a:rPr lang="en-GB" sz="1800" dirty="0"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gartref</a:t>
            </a:r>
            <a:r>
              <a:rPr lang="en-GB" sz="1800" dirty="0"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GB" sz="1800" dirty="0" err="1"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yn</a:t>
            </a:r>
            <a:r>
              <a:rPr lang="en-GB" sz="1800" dirty="0"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yr</a:t>
            </a:r>
            <a:r>
              <a:rPr lang="en-GB" sz="1800" dirty="0"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ysgol</a:t>
            </a:r>
            <a:r>
              <a:rPr lang="en-GB" sz="1800" dirty="0"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GB" sz="1800" dirty="0" err="1"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hyd</a:t>
            </a:r>
            <a:r>
              <a:rPr lang="en-GB" sz="1800" dirty="0"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yn</a:t>
            </a:r>
            <a:r>
              <a:rPr lang="en-GB" sz="1800" dirty="0"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oed</a:t>
            </a:r>
            <a:r>
              <a:rPr lang="en-GB" sz="1800" dirty="0"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mewn</a:t>
            </a:r>
            <a:r>
              <a:rPr lang="en-GB" sz="1800" dirty="0"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coedwig</a:t>
            </a:r>
            <a:r>
              <a:rPr lang="en-GB" sz="1800" dirty="0"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law ...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GB" sz="1800" dirty="0" err="1">
                <a:solidFill>
                  <a:schemeClr val="accent6"/>
                </a:solidFill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Dylai</a:t>
            </a:r>
            <a:r>
              <a:rPr lang="en-GB" sz="1800" dirty="0"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dysgu</a:t>
            </a:r>
            <a:r>
              <a:rPr lang="en-GB" sz="1800" dirty="0"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gyda</a:t>
            </a:r>
            <a:r>
              <a:rPr lang="en-GB" sz="1800" dirty="0"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ni</a:t>
            </a:r>
            <a:r>
              <a:rPr lang="en-GB" sz="1800" dirty="0"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fod</a:t>
            </a:r>
            <a:r>
              <a:rPr lang="en-GB" sz="1800" dirty="0"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yn</a:t>
            </a:r>
            <a:r>
              <a:rPr lang="en-GB" sz="1800" dirty="0"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hwyl</a:t>
            </a:r>
            <a:r>
              <a:rPr lang="en-GB" sz="1800" dirty="0"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GB" sz="1800" dirty="0" err="1"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yn</a:t>
            </a:r>
            <a:r>
              <a:rPr lang="en-GB" sz="1800" dirty="0"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ddiddorol</a:t>
            </a:r>
            <a:r>
              <a:rPr lang="en-GB" sz="1800" dirty="0"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ac </a:t>
            </a:r>
            <a:r>
              <a:rPr lang="en-GB" sz="1800" dirty="0" err="1"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yn</a:t>
            </a:r>
            <a:r>
              <a:rPr lang="en-GB" sz="1800" dirty="0"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gyffrous</a:t>
            </a:r>
            <a:r>
              <a:rPr lang="en-GB" sz="1800" dirty="0"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! 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GB" sz="1800" dirty="0" err="1">
                <a:solidFill>
                  <a:schemeClr val="accent6"/>
                </a:solidFill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Dylech</a:t>
            </a:r>
            <a:r>
              <a:rPr lang="en-GB" sz="1800" dirty="0"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deimlo'n</a:t>
            </a:r>
            <a:r>
              <a:rPr lang="en-GB" sz="1800" dirty="0"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hapus</a:t>
            </a:r>
            <a:r>
              <a:rPr lang="en-GB" sz="1800" dirty="0"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</a:t>
            </a:r>
            <a:r>
              <a:rPr lang="en-GB" sz="1800" dirty="0"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ddweud</a:t>
            </a:r>
            <a:r>
              <a:rPr lang="en-GB" sz="1800" dirty="0"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eich</a:t>
            </a:r>
            <a:r>
              <a:rPr lang="en-GB" sz="1800" dirty="0"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syniadau</a:t>
            </a:r>
            <a:r>
              <a:rPr lang="en-GB" sz="1800" dirty="0"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GB" sz="1800" dirty="0" err="1"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eich</a:t>
            </a:r>
            <a:r>
              <a:rPr lang="en-GB" sz="1800" dirty="0"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meddyliau</a:t>
            </a:r>
            <a:r>
              <a:rPr lang="en-GB" sz="1800" dirty="0"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a'ch</a:t>
            </a:r>
            <a:r>
              <a:rPr lang="en-GB" sz="1800" dirty="0"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teimladau</a:t>
            </a:r>
            <a:r>
              <a:rPr lang="en-GB" sz="1800" dirty="0"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wrthym</a:t>
            </a:r>
            <a:r>
              <a:rPr lang="en-GB" sz="1800" dirty="0"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GB" sz="1800" dirty="0">
                <a:solidFill>
                  <a:schemeClr val="accent6"/>
                </a:solidFill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Ni </a:t>
            </a:r>
            <a:r>
              <a:rPr lang="en-GB" sz="1800" dirty="0" err="1">
                <a:solidFill>
                  <a:schemeClr val="accent6"/>
                </a:solidFill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ddylech</a:t>
            </a:r>
            <a:r>
              <a:rPr lang="en-GB" sz="1800" dirty="0">
                <a:solidFill>
                  <a:schemeClr val="accent6"/>
                </a:solidFill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solidFill>
                  <a:schemeClr val="accent6"/>
                </a:solidFill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fyth</a:t>
            </a:r>
            <a:r>
              <a:rPr lang="en-GB" sz="1800" dirty="0">
                <a:solidFill>
                  <a:schemeClr val="accent6"/>
                </a:solidFill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deimlo'n</a:t>
            </a:r>
            <a:r>
              <a:rPr lang="en-GB" sz="1800" dirty="0"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anhapus</a:t>
            </a:r>
            <a:r>
              <a:rPr lang="en-GB" sz="1800" dirty="0"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endParaRPr lang="en-GB" sz="20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GB" sz="32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ADDEWID </a:t>
            </a:r>
            <a:r>
              <a:rPr lang="en-GB" sz="32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Gwarcheidwaid</a:t>
            </a:r>
            <a:r>
              <a:rPr lang="en-GB" sz="32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 </a:t>
            </a:r>
            <a:r>
              <a:rPr lang="en-GB" sz="32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Blaned</a:t>
            </a:r>
            <a:r>
              <a:rPr lang="en-GB" sz="32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! 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GB" sz="1800" dirty="0" err="1">
                <a:solidFill>
                  <a:schemeClr val="tx1"/>
                </a:solidFill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Os</a:t>
            </a:r>
            <a:r>
              <a:rPr lang="en-GB" sz="1800" dirty="0">
                <a:solidFill>
                  <a:schemeClr val="tx1"/>
                </a:solidFill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solidFill>
                  <a:schemeClr val="tx1"/>
                </a:solidFill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ydych</a:t>
            </a:r>
            <a:r>
              <a:rPr lang="en-GB" sz="1800" dirty="0">
                <a:solidFill>
                  <a:schemeClr val="tx1"/>
                </a:solidFill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solidFill>
                  <a:schemeClr val="tx1"/>
                </a:solidFill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chi'n</a:t>
            </a:r>
            <a:r>
              <a:rPr lang="en-GB" sz="1800" dirty="0">
                <a:solidFill>
                  <a:schemeClr val="tx1"/>
                </a:solidFill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solidFill>
                  <a:schemeClr val="tx1"/>
                </a:solidFill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teimlo'n</a:t>
            </a:r>
            <a:r>
              <a:rPr lang="en-GB" sz="1800" dirty="0">
                <a:solidFill>
                  <a:schemeClr val="tx1"/>
                </a:solidFill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solidFill>
                  <a:schemeClr val="tx1"/>
                </a:solidFill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bryderus</a:t>
            </a:r>
            <a:r>
              <a:rPr lang="en-GB" sz="1800" dirty="0">
                <a:solidFill>
                  <a:schemeClr val="tx1"/>
                </a:solidFill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pan </a:t>
            </a:r>
            <a:r>
              <a:rPr lang="en-GB" sz="1800" dirty="0" err="1">
                <a:solidFill>
                  <a:schemeClr val="tx1"/>
                </a:solidFill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fyddwch</a:t>
            </a:r>
            <a:r>
              <a:rPr lang="en-GB" sz="1800" dirty="0">
                <a:solidFill>
                  <a:schemeClr val="tx1"/>
                </a:solidFill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solidFill>
                  <a:schemeClr val="tx1"/>
                </a:solidFill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chi'n</a:t>
            </a:r>
            <a:r>
              <a:rPr lang="en-GB" sz="1800" dirty="0">
                <a:solidFill>
                  <a:schemeClr val="tx1"/>
                </a:solidFill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GB" sz="1800" dirty="0" err="1">
                <a:solidFill>
                  <a:schemeClr val="tx1"/>
                </a:solidFill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gyda</a:t>
            </a:r>
            <a:r>
              <a:rPr lang="en-GB" sz="1800" dirty="0">
                <a:solidFill>
                  <a:schemeClr val="tx1"/>
                </a:solidFill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solidFill>
                  <a:schemeClr val="tx1"/>
                </a:solidFill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ni</a:t>
            </a:r>
            <a:r>
              <a:rPr lang="en-GB" sz="1800" dirty="0">
                <a:solidFill>
                  <a:schemeClr val="tx1"/>
                </a:solidFill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solidFill>
                  <a:schemeClr val="tx1"/>
                </a:solidFill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neu</a:t>
            </a:r>
            <a:r>
              <a:rPr lang="en-GB" sz="1800" dirty="0">
                <a:solidFill>
                  <a:schemeClr val="tx1"/>
                </a:solidFill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solidFill>
                  <a:schemeClr val="tx1"/>
                </a:solidFill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gydag</a:t>
            </a:r>
            <a:r>
              <a:rPr lang="en-GB" sz="1800" dirty="0">
                <a:solidFill>
                  <a:schemeClr val="tx1"/>
                </a:solidFill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solidFill>
                  <a:schemeClr val="tx1"/>
                </a:solidFill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unrhyw</a:t>
            </a:r>
            <a:r>
              <a:rPr lang="en-GB" sz="1800" dirty="0">
                <a:solidFill>
                  <a:schemeClr val="tx1"/>
                </a:solidFill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un </a:t>
            </a:r>
            <a:r>
              <a:rPr lang="en-GB" sz="1800" dirty="0" err="1">
                <a:solidFill>
                  <a:schemeClr val="tx1"/>
                </a:solidFill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arall</a:t>
            </a:r>
            <a:r>
              <a:rPr lang="en-GB" sz="1800" dirty="0">
                <a:solidFill>
                  <a:schemeClr val="tx1"/>
                </a:solidFill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1800" b="1" dirty="0" err="1">
                <a:solidFill>
                  <a:schemeClr val="accent6">
                    <a:lumMod val="75000"/>
                  </a:schemeClr>
                </a:solidFill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rydym</a:t>
            </a:r>
            <a:r>
              <a:rPr lang="en-GB" sz="1800" b="1" dirty="0">
                <a:solidFill>
                  <a:schemeClr val="accent6">
                    <a:lumMod val="75000"/>
                  </a:schemeClr>
                </a:solidFill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1800" b="1" dirty="0" err="1">
                <a:solidFill>
                  <a:schemeClr val="accent6">
                    <a:lumMod val="75000"/>
                  </a:schemeClr>
                </a:solidFill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yn</a:t>
            </a:r>
            <a:r>
              <a:rPr lang="en-GB" sz="1800" b="1" dirty="0">
                <a:solidFill>
                  <a:schemeClr val="accent6">
                    <a:lumMod val="75000"/>
                  </a:schemeClr>
                </a:solidFill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1800" b="1" dirty="0" err="1">
                <a:solidFill>
                  <a:schemeClr val="accent6">
                    <a:lumMod val="75000"/>
                  </a:schemeClr>
                </a:solidFill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addo</a:t>
            </a:r>
            <a:r>
              <a:rPr lang="en-GB" sz="1800" b="1" dirty="0">
                <a:solidFill>
                  <a:schemeClr val="accent6">
                    <a:lumMod val="75000"/>
                  </a:schemeClr>
                </a:solidFill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1800" b="1" dirty="0" err="1">
                <a:solidFill>
                  <a:schemeClr val="accent6">
                    <a:lumMod val="75000"/>
                  </a:schemeClr>
                </a:solidFill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helpu</a:t>
            </a:r>
            <a:r>
              <a:rPr lang="en-GB" sz="1800" b="1" dirty="0">
                <a:solidFill>
                  <a:schemeClr val="accent6">
                    <a:lumMod val="75000"/>
                  </a:schemeClr>
                </a:solidFill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!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GB" sz="1800" dirty="0" err="1">
                <a:solidFill>
                  <a:schemeClr val="tx1"/>
                </a:solidFill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Gallwch</a:t>
            </a:r>
            <a:r>
              <a:rPr lang="en-GB" sz="1800" dirty="0">
                <a:solidFill>
                  <a:schemeClr val="tx1"/>
                </a:solidFill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solidFill>
                  <a:schemeClr val="tx1"/>
                </a:solidFill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siarad</a:t>
            </a:r>
            <a:r>
              <a:rPr lang="en-GB" sz="1800" dirty="0">
                <a:solidFill>
                  <a:schemeClr val="tx1"/>
                </a:solidFill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solidFill>
                  <a:schemeClr val="tx1"/>
                </a:solidFill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gyda</a:t>
            </a:r>
            <a:r>
              <a:rPr lang="en-GB" sz="1800" dirty="0">
                <a:solidFill>
                  <a:schemeClr val="tx1"/>
                </a:solidFill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fi, </a:t>
            </a:r>
            <a:r>
              <a:rPr lang="en-GB" sz="1800" dirty="0" err="1">
                <a:solidFill>
                  <a:schemeClr val="tx1"/>
                </a:solidFill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eich</a:t>
            </a:r>
            <a:r>
              <a:rPr lang="en-GB" sz="1800" dirty="0">
                <a:solidFill>
                  <a:schemeClr val="tx1"/>
                </a:solidFill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solidFill>
                  <a:schemeClr val="tx1"/>
                </a:solidFill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athro</a:t>
            </a:r>
            <a:r>
              <a:rPr lang="en-GB" sz="1800" dirty="0">
                <a:solidFill>
                  <a:schemeClr val="tx1"/>
                </a:solidFill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solidFill>
                  <a:schemeClr val="tx1"/>
                </a:solidFill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neu</a:t>
            </a:r>
            <a:r>
              <a:rPr lang="en-GB" sz="1800" dirty="0">
                <a:solidFill>
                  <a:schemeClr val="tx1"/>
                </a:solidFill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solidFill>
                  <a:schemeClr val="tx1"/>
                </a:solidFill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gyda</a:t>
            </a:r>
            <a:r>
              <a:rPr lang="en-GB" sz="1800" dirty="0">
                <a:solidFill>
                  <a:schemeClr val="tx1"/>
                </a:solidFill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GB" sz="1800" dirty="0" err="1">
                <a:solidFill>
                  <a:schemeClr val="tx1"/>
                </a:solidFill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ein</a:t>
            </a:r>
            <a:r>
              <a:rPr lang="en-GB" sz="1800" dirty="0">
                <a:solidFill>
                  <a:schemeClr val="tx1"/>
                </a:solidFill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solidFill>
                  <a:schemeClr val="tx1"/>
                </a:solidFill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swyddog</a:t>
            </a:r>
            <a:r>
              <a:rPr lang="en-GB" sz="1800" dirty="0">
                <a:solidFill>
                  <a:schemeClr val="tx1"/>
                </a:solidFill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solidFill>
                  <a:schemeClr val="tx1"/>
                </a:solidFill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diogelu</a:t>
            </a:r>
            <a:r>
              <a:rPr lang="en-GB" sz="1800" dirty="0">
                <a:solidFill>
                  <a:schemeClr val="tx1"/>
                </a:solidFill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Barbara. 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GB" sz="1800" b="1" dirty="0" err="1">
                <a:solidFill>
                  <a:schemeClr val="accent6">
                    <a:lumMod val="75000"/>
                  </a:schemeClr>
                </a:solidFill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Rydym</a:t>
            </a:r>
            <a:r>
              <a:rPr lang="en-GB" sz="1800" b="1" dirty="0">
                <a:solidFill>
                  <a:schemeClr val="accent6">
                    <a:lumMod val="75000"/>
                  </a:schemeClr>
                </a:solidFill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1800" b="1" dirty="0" err="1">
                <a:solidFill>
                  <a:schemeClr val="accent6">
                    <a:lumMod val="75000"/>
                  </a:schemeClr>
                </a:solidFill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yn</a:t>
            </a:r>
            <a:r>
              <a:rPr lang="en-GB" sz="1800" b="1" dirty="0">
                <a:solidFill>
                  <a:schemeClr val="accent6">
                    <a:lumMod val="75000"/>
                  </a:schemeClr>
                </a:solidFill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1800" b="1" dirty="0" err="1">
                <a:solidFill>
                  <a:schemeClr val="accent6">
                    <a:lumMod val="75000"/>
                  </a:schemeClr>
                </a:solidFill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addo</a:t>
            </a:r>
            <a:r>
              <a:rPr lang="en-GB" sz="1800" b="1" dirty="0">
                <a:solidFill>
                  <a:schemeClr val="accent6">
                    <a:lumMod val="75000"/>
                  </a:schemeClr>
                </a:solidFill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1800" b="1" dirty="0" err="1">
                <a:solidFill>
                  <a:schemeClr val="accent6">
                    <a:lumMod val="75000"/>
                  </a:schemeClr>
                </a:solidFill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gwrando</a:t>
            </a:r>
            <a:r>
              <a:rPr lang="en-GB" sz="1800" b="1" dirty="0">
                <a:solidFill>
                  <a:schemeClr val="accent6">
                    <a:lumMod val="75000"/>
                  </a:schemeClr>
                </a:solidFill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bob </a:t>
            </a:r>
            <a:r>
              <a:rPr lang="en-GB" sz="1800" b="1" dirty="0" err="1">
                <a:solidFill>
                  <a:schemeClr val="accent6">
                    <a:lumMod val="75000"/>
                  </a:schemeClr>
                </a:solidFill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amser</a:t>
            </a:r>
            <a:r>
              <a:rPr lang="en-GB" sz="1800" b="1" dirty="0">
                <a:solidFill>
                  <a:schemeClr val="accent6">
                    <a:lumMod val="75000"/>
                  </a:schemeClr>
                </a:solidFill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endParaRPr lang="en-GB" sz="1800" dirty="0">
              <a:latin typeface="Trebuchet MS" panose="020B0603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GB" sz="1800" dirty="0" err="1"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Cysylltwch</a:t>
            </a:r>
            <a:r>
              <a:rPr lang="en-GB" sz="1800" dirty="0"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â </a:t>
            </a:r>
            <a:r>
              <a:rPr lang="en-GB" sz="1800" dirty="0" err="1"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Barbara’n</a:t>
            </a:r>
            <a:r>
              <a:rPr lang="en-GB" sz="1800" dirty="0"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ddiogel</a:t>
            </a:r>
            <a:r>
              <a:rPr lang="en-GB" sz="1800" dirty="0"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drwy</a:t>
            </a:r>
            <a:r>
              <a:rPr lang="en-GB" sz="1800" dirty="0"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anfon</a:t>
            </a:r>
            <a:r>
              <a:rPr lang="en-GB" sz="1800" dirty="0"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e-</a:t>
            </a:r>
            <a:r>
              <a:rPr lang="en-GB" sz="1800" dirty="0" err="1"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bost</a:t>
            </a:r>
            <a:r>
              <a:rPr lang="en-GB" sz="1800" dirty="0"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i: 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GB" sz="1800" dirty="0"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Safeguarding</a:t>
            </a:r>
            <a:r>
              <a:rPr lang="en-GB" sz="1800" dirty="0"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5"/>
              </a:rPr>
              <a:t>@sizeofwales.org.uk</a:t>
            </a:r>
            <a:r>
              <a:rPr lang="en-GB" sz="1800" dirty="0"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endParaRPr lang="en-GB" sz="1800" dirty="0"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GB" sz="1800" dirty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6D9C8CD7-B31C-4C6C-8055-89FAF185CD7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914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371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828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286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743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200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657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>
                <a:ln>
                  <a:noFill/>
                </a:ln>
                <a:solidFill>
                  <a:srgbClr val="22222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 </a:t>
            </a:r>
            <a:r>
              <a:rPr kumimoji="0" lang="en-US" altLang="en-US" sz="1000" b="0" i="0" u="none" strike="noStrike" cap="none" normalizeH="0" baseline="0">
                <a:ln>
                  <a:noFill/>
                </a:ln>
                <a:solidFill>
                  <a:srgbClr val="1155CC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  <a:hlinkClick r:id="rId6"/>
              </a:rPr>
              <a:t>safeguarding@sizeofwales.org.uk</a:t>
            </a:r>
            <a:r>
              <a:rPr kumimoji="0" lang="en-US" altLang="en-US" sz="1000" b="0" i="0" u="none" strike="noStrike" cap="none" normalizeH="0" baseline="0">
                <a:ln>
                  <a:noFill/>
                </a:ln>
                <a:solidFill>
                  <a:srgbClr val="22222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 </a:t>
            </a:r>
            <a:r>
              <a: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426268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" name="Google Shape;234;p13"/>
          <p:cNvSpPr/>
          <p:nvPr/>
        </p:nvSpPr>
        <p:spPr>
          <a:xfrm>
            <a:off x="1524" y="0"/>
            <a:ext cx="12188952" cy="685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35" name="Google Shape;235;p13" descr="A picture containing bouquet, plant, fabric&#10;&#10;Description automatically generated"/>
          <p:cNvPicPr preferRelativeResize="0"/>
          <p:nvPr/>
        </p:nvPicPr>
        <p:blipFill rotWithShape="1">
          <a:blip r:embed="rId3">
            <a:alphaModFix/>
          </a:blip>
          <a:srcRect t="5935" b="54275"/>
          <a:stretch/>
        </p:blipFill>
        <p:spPr>
          <a:xfrm>
            <a:off x="20" y="-177878"/>
            <a:ext cx="12191980" cy="6856718"/>
          </a:xfrm>
          <a:prstGeom prst="rect">
            <a:avLst/>
          </a:prstGeom>
          <a:noFill/>
          <a:ln>
            <a:noFill/>
          </a:ln>
        </p:spPr>
      </p:pic>
      <p:sp>
        <p:nvSpPr>
          <p:cNvPr id="236" name="Google Shape;236;p13"/>
          <p:cNvSpPr txBox="1"/>
          <p:nvPr/>
        </p:nvSpPr>
        <p:spPr>
          <a:xfrm>
            <a:off x="2092171" y="792467"/>
            <a:ext cx="7820400" cy="6462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4000" b="1" dirty="0">
                <a:solidFill>
                  <a:srgbClr val="FFC000"/>
                </a:solidFill>
                <a:latin typeface="Trebuchet MS"/>
                <a:ea typeface="Trebuchet MS"/>
                <a:cs typeface="Trebuchet MS"/>
                <a:sym typeface="Trebuchet MS"/>
              </a:rPr>
              <a:t>COED CAMPUS!</a:t>
            </a:r>
            <a:endParaRPr sz="4000" b="1" dirty="0">
              <a:solidFill>
                <a:srgbClr val="FFC000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pic>
        <p:nvPicPr>
          <p:cNvPr id="237" name="Google Shape;237;p13" descr="A picture containing clipart&#10;&#10;Description automatically generated"/>
          <p:cNvPicPr preferRelativeResize="0"/>
          <p:nvPr/>
        </p:nvPicPr>
        <p:blipFill rotWithShape="1">
          <a:blip r:embed="rId4">
            <a:alphaModFix/>
          </a:blip>
          <a:srcRect t="1" r="-2" b="60606"/>
          <a:stretch/>
        </p:blipFill>
        <p:spPr>
          <a:xfrm>
            <a:off x="1803801" y="5524532"/>
            <a:ext cx="2142049" cy="1332186"/>
          </a:xfrm>
          <a:prstGeom prst="rect">
            <a:avLst/>
          </a:prstGeom>
          <a:noFill/>
          <a:ln>
            <a:noFill/>
          </a:ln>
        </p:spPr>
      </p:pic>
      <p:pic>
        <p:nvPicPr>
          <p:cNvPr id="238" name="Google Shape;238;p13" descr="A picture containing clipart&#10;&#10;Description automatically generated"/>
          <p:cNvPicPr preferRelativeResize="0"/>
          <p:nvPr/>
        </p:nvPicPr>
        <p:blipFill rotWithShape="1">
          <a:blip r:embed="rId5">
            <a:alphaModFix/>
          </a:blip>
          <a:srcRect t="935" r="4" b="58505"/>
          <a:stretch/>
        </p:blipFill>
        <p:spPr>
          <a:xfrm>
            <a:off x="3840538" y="5576559"/>
            <a:ext cx="2255462" cy="1280159"/>
          </a:xfrm>
          <a:prstGeom prst="rect">
            <a:avLst/>
          </a:prstGeom>
          <a:noFill/>
          <a:ln>
            <a:noFill/>
          </a:ln>
        </p:spPr>
      </p:pic>
      <p:pic>
        <p:nvPicPr>
          <p:cNvPr id="239" name="Google Shape;239;p13" descr="A picture containing clipart&#10;&#10;Description automatically generated"/>
          <p:cNvPicPr preferRelativeResize="0"/>
          <p:nvPr/>
        </p:nvPicPr>
        <p:blipFill rotWithShape="1">
          <a:blip r:embed="rId6">
            <a:alphaModFix/>
          </a:blip>
          <a:srcRect b="60141"/>
          <a:stretch/>
        </p:blipFill>
        <p:spPr>
          <a:xfrm>
            <a:off x="6006474" y="5507896"/>
            <a:ext cx="1913369" cy="1333468"/>
          </a:xfrm>
          <a:prstGeom prst="rect">
            <a:avLst/>
          </a:prstGeom>
          <a:noFill/>
          <a:ln>
            <a:noFill/>
          </a:ln>
        </p:spPr>
      </p:pic>
      <p:pic>
        <p:nvPicPr>
          <p:cNvPr id="240" name="Google Shape;240;p13" descr="A person in a garment&#10;&#10;Description automatically generated with low confidence"/>
          <p:cNvPicPr preferRelativeResize="0"/>
          <p:nvPr/>
        </p:nvPicPr>
        <p:blipFill rotWithShape="1">
          <a:blip r:embed="rId7">
            <a:alphaModFix/>
          </a:blip>
          <a:srcRect b="65435"/>
          <a:stretch/>
        </p:blipFill>
        <p:spPr>
          <a:xfrm>
            <a:off x="7970348" y="5239757"/>
            <a:ext cx="2759540" cy="1591755"/>
          </a:xfrm>
          <a:prstGeom prst="rect">
            <a:avLst/>
          </a:prstGeom>
          <a:noFill/>
          <a:ln>
            <a:noFill/>
          </a:ln>
        </p:spPr>
      </p:pic>
      <p:sp>
        <p:nvSpPr>
          <p:cNvPr id="241" name="Google Shape;241;p13"/>
          <p:cNvSpPr/>
          <p:nvPr/>
        </p:nvSpPr>
        <p:spPr>
          <a:xfrm>
            <a:off x="1551109" y="1490784"/>
            <a:ext cx="4186446" cy="2459579"/>
          </a:xfrm>
          <a:prstGeom prst="cloudCallout">
            <a:avLst>
              <a:gd name="adj1" fmla="val 19248"/>
              <a:gd name="adj2" fmla="val 81664"/>
            </a:avLst>
          </a:prstGeom>
          <a:solidFill>
            <a:srgbClr val="00B050"/>
          </a:solidFill>
          <a:ln w="12700" cap="flat" cmpd="sng">
            <a:solidFill>
              <a:srgbClr val="31538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GB" sz="4800" dirty="0" err="1">
                <a:latin typeface="Trebuchet MS" panose="020B0603020202020204" pitchFamily="34" charset="0"/>
              </a:rPr>
              <a:t>O</a:t>
            </a:r>
            <a:r>
              <a:rPr lang="en-GB" sz="1800" dirty="0" err="1"/>
              <a:t>s</a:t>
            </a:r>
            <a:r>
              <a:rPr lang="en-GB" sz="1800" dirty="0"/>
              <a:t> </a:t>
            </a:r>
            <a:r>
              <a:rPr lang="en-GB" sz="1800" dirty="0" err="1"/>
              <a:t>ydych</a:t>
            </a:r>
            <a:r>
              <a:rPr lang="en-GB" sz="1800" dirty="0"/>
              <a:t> </a:t>
            </a:r>
            <a:r>
              <a:rPr lang="en-GB" sz="1800" dirty="0" err="1"/>
              <a:t>yn</a:t>
            </a:r>
            <a:r>
              <a:rPr lang="en-GB" sz="1800" dirty="0"/>
              <a:t> </a:t>
            </a:r>
            <a:r>
              <a:rPr lang="en-GB" sz="1800" dirty="0" err="1"/>
              <a:t>poeni</a:t>
            </a:r>
            <a:r>
              <a:rPr lang="en-GB" sz="1800" dirty="0"/>
              <a:t> am </a:t>
            </a:r>
            <a:r>
              <a:rPr lang="en-GB" sz="1800" dirty="0" err="1"/>
              <a:t>unrhywbeth</a:t>
            </a:r>
            <a:r>
              <a:rPr lang="en-GB" sz="1800" dirty="0"/>
              <a:t> neu </a:t>
            </a:r>
            <a:r>
              <a:rPr lang="en-GB" sz="1800" dirty="0" err="1"/>
              <a:t>angen</a:t>
            </a:r>
            <a:r>
              <a:rPr lang="en-GB" sz="1800" dirty="0"/>
              <a:t> </a:t>
            </a:r>
            <a:r>
              <a:rPr lang="en-GB" sz="1800" dirty="0" err="1"/>
              <a:t>cymorth</a:t>
            </a:r>
            <a:r>
              <a:rPr lang="en-GB" sz="1800" dirty="0"/>
              <a:t>, </a:t>
            </a:r>
            <a:r>
              <a:rPr lang="en-GB" sz="1800" dirty="0" err="1"/>
              <a:t>gofynwch</a:t>
            </a:r>
            <a:r>
              <a:rPr lang="en-GB" sz="1800" dirty="0"/>
              <a:t> </a:t>
            </a:r>
            <a:r>
              <a:rPr lang="en-GB" sz="1800" dirty="0" err="1"/>
              <a:t>i'r</a:t>
            </a:r>
            <a:r>
              <a:rPr lang="en-GB" sz="1800" dirty="0"/>
              <a:t> </a:t>
            </a:r>
            <a:r>
              <a:rPr lang="en-GB" sz="1800" dirty="0" err="1"/>
              <a:t>athro</a:t>
            </a:r>
            <a:r>
              <a:rPr lang="en-GB" sz="1800" dirty="0"/>
              <a:t> </a:t>
            </a:r>
            <a:r>
              <a:rPr lang="en-GB" sz="1800" dirty="0" err="1"/>
              <a:t>neud</a:t>
            </a:r>
            <a:r>
              <a:rPr lang="en-GB" sz="1800" dirty="0"/>
              <a:t> </a:t>
            </a:r>
            <a:r>
              <a:rPr lang="en-GB" sz="1800" dirty="0" err="1"/>
              <a:t>trwy</a:t>
            </a:r>
            <a:r>
              <a:rPr lang="en-GB" sz="1800" dirty="0"/>
              <a:t> </a:t>
            </a:r>
            <a:r>
              <a:rPr lang="en-GB" sz="1800" dirty="0">
                <a:hlinkClick r:id="rId8"/>
              </a:rPr>
              <a:t>safeguarding@sizeofwales.org</a:t>
            </a:r>
            <a:r>
              <a:rPr lang="en-GB" sz="1800" dirty="0"/>
              <a:t> </a:t>
            </a:r>
            <a:endParaRPr sz="1800" dirty="0"/>
          </a:p>
        </p:txBody>
      </p:sp>
      <p:sp>
        <p:nvSpPr>
          <p:cNvPr id="243" name="Google Shape;243;p13"/>
          <p:cNvSpPr/>
          <p:nvPr/>
        </p:nvSpPr>
        <p:spPr>
          <a:xfrm>
            <a:off x="5329074" y="2231224"/>
            <a:ext cx="3268171" cy="2230114"/>
          </a:xfrm>
          <a:prstGeom prst="cloudCallout">
            <a:avLst>
              <a:gd name="adj1" fmla="val -5199"/>
              <a:gd name="adj2" fmla="val 85465"/>
            </a:avLst>
          </a:prstGeom>
          <a:solidFill>
            <a:srgbClr val="FFFF00"/>
          </a:solidFill>
          <a:ln w="12700" cap="flat" cmpd="sng">
            <a:solidFill>
              <a:srgbClr val="31538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GB" sz="4800" dirty="0" err="1">
                <a:latin typeface="Trebuchet MS" panose="020B0603020202020204" pitchFamily="34" charset="0"/>
              </a:rPr>
              <a:t>E</a:t>
            </a:r>
            <a:r>
              <a:rPr lang="en-GB" sz="1800" dirty="0" err="1"/>
              <a:t>drychwch</a:t>
            </a:r>
            <a:r>
              <a:rPr lang="en-GB" sz="1800" dirty="0"/>
              <a:t> </a:t>
            </a:r>
            <a:r>
              <a:rPr lang="en-GB" sz="1800" dirty="0" err="1"/>
              <a:t>ar</a:t>
            </a:r>
            <a:r>
              <a:rPr lang="en-GB" sz="1800" dirty="0"/>
              <a:t> </a:t>
            </a:r>
            <a:r>
              <a:rPr lang="en-GB" sz="1800" dirty="0" err="1"/>
              <a:t>ôl</a:t>
            </a:r>
            <a:r>
              <a:rPr lang="en-GB" sz="1800" dirty="0"/>
              <a:t> </a:t>
            </a:r>
            <a:r>
              <a:rPr lang="en-GB" sz="1800" dirty="0" err="1"/>
              <a:t>eich</a:t>
            </a:r>
            <a:r>
              <a:rPr lang="en-GB" sz="1800" dirty="0"/>
              <a:t> </a:t>
            </a:r>
            <a:r>
              <a:rPr lang="en-GB" sz="1800" dirty="0" err="1"/>
              <a:t>gilydd</a:t>
            </a:r>
            <a:r>
              <a:rPr lang="en-GB" sz="1800" dirty="0"/>
              <a:t> a </a:t>
            </a:r>
            <a:r>
              <a:rPr lang="en-GB" sz="1800" dirty="0" err="1"/>
              <a:t>thrin</a:t>
            </a:r>
            <a:r>
              <a:rPr lang="en-GB" sz="1800" dirty="0"/>
              <a:t> </a:t>
            </a:r>
            <a:r>
              <a:rPr lang="en-GB" sz="1800" dirty="0" err="1"/>
              <a:t>pawb</a:t>
            </a:r>
            <a:r>
              <a:rPr lang="en-GB" sz="1800" dirty="0"/>
              <a:t> </a:t>
            </a:r>
            <a:r>
              <a:rPr lang="en-GB" sz="1800" dirty="0" err="1"/>
              <a:t>gyda</a:t>
            </a:r>
            <a:r>
              <a:rPr lang="en-GB" sz="1800" dirty="0"/>
              <a:t> </a:t>
            </a:r>
            <a:r>
              <a:rPr lang="en-GB" sz="1800" dirty="0" err="1"/>
              <a:t>gofal</a:t>
            </a:r>
            <a:endParaRPr sz="1800" dirty="0">
              <a:latin typeface="Trebuchet MS" panose="020B0603020202020204" pitchFamily="34" charset="0"/>
            </a:endParaRPr>
          </a:p>
        </p:txBody>
      </p:sp>
      <p:sp>
        <p:nvSpPr>
          <p:cNvPr id="244" name="Google Shape;244;p13"/>
          <p:cNvSpPr/>
          <p:nvPr/>
        </p:nvSpPr>
        <p:spPr>
          <a:xfrm>
            <a:off x="8597245" y="2470640"/>
            <a:ext cx="3318234" cy="2459579"/>
          </a:xfrm>
          <a:prstGeom prst="cloudCallout">
            <a:avLst>
              <a:gd name="adj1" fmla="val -20833"/>
              <a:gd name="adj2" fmla="val 62500"/>
            </a:avLst>
          </a:prstGeom>
          <a:solidFill>
            <a:srgbClr val="92D050"/>
          </a:solidFill>
          <a:ln w="12700" cap="flat" cmpd="sng">
            <a:solidFill>
              <a:srgbClr val="31538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GB" sz="4800" dirty="0" err="1">
                <a:latin typeface="Trebuchet MS" panose="020B0603020202020204" pitchFamily="34" charset="0"/>
              </a:rPr>
              <a:t>D</a:t>
            </a:r>
            <a:r>
              <a:rPr lang="en-GB" sz="1800" dirty="0" err="1">
                <a:latin typeface="Trebuchet MS" panose="020B0603020202020204" pitchFamily="34" charset="0"/>
              </a:rPr>
              <a:t>ewch</a:t>
            </a:r>
            <a:r>
              <a:rPr lang="en-GB" sz="1800" dirty="0">
                <a:latin typeface="Trebuchet MS" panose="020B0603020202020204" pitchFamily="34" charset="0"/>
              </a:rPr>
              <a:t> atom </a:t>
            </a:r>
            <a:r>
              <a:rPr lang="en-GB" sz="1800" dirty="0" err="1">
                <a:latin typeface="Trebuchet MS" panose="020B0603020202020204" pitchFamily="34" charset="0"/>
              </a:rPr>
              <a:t>gyda</a:t>
            </a:r>
            <a:r>
              <a:rPr lang="en-GB" sz="1800" dirty="0">
                <a:latin typeface="Trebuchet MS" panose="020B0603020202020204" pitchFamily="34" charset="0"/>
              </a:rPr>
              <a:t> </a:t>
            </a:r>
            <a:r>
              <a:rPr lang="en-GB" sz="1800" dirty="0" err="1">
                <a:latin typeface="Trebuchet MS" panose="020B0603020202020204" pitchFamily="34" charset="0"/>
              </a:rPr>
              <a:t>unrhyw</a:t>
            </a:r>
            <a:r>
              <a:rPr lang="en-GB" sz="1800" dirty="0">
                <a:latin typeface="Trebuchet MS" panose="020B0603020202020204" pitchFamily="34" charset="0"/>
              </a:rPr>
              <a:t> </a:t>
            </a:r>
            <a:r>
              <a:rPr lang="en-GB" sz="1800" dirty="0" err="1">
                <a:latin typeface="Trebuchet MS" panose="020B0603020202020204" pitchFamily="34" charset="0"/>
              </a:rPr>
              <a:t>gwestiwn</a:t>
            </a:r>
            <a:r>
              <a:rPr lang="en-GB" sz="1800" dirty="0">
                <a:latin typeface="Trebuchet MS" panose="020B0603020202020204" pitchFamily="34" charset="0"/>
              </a:rPr>
              <a:t> neu </a:t>
            </a:r>
            <a:r>
              <a:rPr lang="en-GB" sz="1800" dirty="0" err="1">
                <a:latin typeface="Trebuchet MS" panose="020B0603020202020204" pitchFamily="34" charset="0"/>
              </a:rPr>
              <a:t>gofid</a:t>
            </a:r>
            <a:endParaRPr sz="1800" dirty="0">
              <a:latin typeface="Trebuchet MS" panose="020B0603020202020204" pitchFamily="34" charset="0"/>
            </a:endParaRPr>
          </a:p>
        </p:txBody>
      </p:sp>
      <p:sp>
        <p:nvSpPr>
          <p:cNvPr id="245" name="Google Shape;245;p13"/>
          <p:cNvSpPr/>
          <p:nvPr/>
        </p:nvSpPr>
        <p:spPr>
          <a:xfrm>
            <a:off x="34100" y="3900649"/>
            <a:ext cx="3034018" cy="1781179"/>
          </a:xfrm>
          <a:prstGeom prst="cloudCallout">
            <a:avLst>
              <a:gd name="adj1" fmla="val 28776"/>
              <a:gd name="adj2" fmla="val 58305"/>
            </a:avLst>
          </a:prstGeom>
          <a:solidFill>
            <a:srgbClr val="FF9900"/>
          </a:solidFill>
          <a:ln w="12700" cap="flat" cmpd="sng">
            <a:solidFill>
              <a:srgbClr val="31538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GB" sz="4800" b="1" dirty="0" err="1">
                <a:latin typeface="Trebuchet MS" panose="020B0603020202020204" pitchFamily="34" charset="0"/>
              </a:rPr>
              <a:t>C</a:t>
            </a:r>
            <a:r>
              <a:rPr lang="en-GB" sz="1800" dirty="0" err="1">
                <a:latin typeface="Trebuchet MS" panose="020B0603020202020204" pitchFamily="34" charset="0"/>
              </a:rPr>
              <a:t>ymerwch</a:t>
            </a:r>
            <a:r>
              <a:rPr lang="en-GB" sz="1800" dirty="0">
                <a:latin typeface="Trebuchet MS" panose="020B0603020202020204" pitchFamily="34" charset="0"/>
              </a:rPr>
              <a:t> </a:t>
            </a:r>
            <a:r>
              <a:rPr lang="en-GB" sz="1800" dirty="0" err="1">
                <a:latin typeface="Trebuchet MS" panose="020B0603020202020204" pitchFamily="34" charset="0"/>
              </a:rPr>
              <a:t>ofal</a:t>
            </a:r>
            <a:r>
              <a:rPr lang="en-GB" sz="1800" dirty="0">
                <a:latin typeface="Trebuchet MS" panose="020B0603020202020204" pitchFamily="34" charset="0"/>
              </a:rPr>
              <a:t> </a:t>
            </a:r>
            <a:r>
              <a:rPr lang="en-GB" sz="1800" dirty="0" err="1">
                <a:latin typeface="Trebuchet MS" panose="020B0603020202020204" pitchFamily="34" charset="0"/>
              </a:rPr>
              <a:t>o'ch</a:t>
            </a:r>
            <a:r>
              <a:rPr lang="en-GB" sz="1800" dirty="0">
                <a:latin typeface="Trebuchet MS" panose="020B0603020202020204" pitchFamily="34" charset="0"/>
              </a:rPr>
              <a:t> </a:t>
            </a:r>
            <a:r>
              <a:rPr lang="en-GB" sz="1800" dirty="0" err="1">
                <a:latin typeface="Trebuchet MS" panose="020B0603020202020204" pitchFamily="34" charset="0"/>
              </a:rPr>
              <a:t>gilydd</a:t>
            </a:r>
            <a:r>
              <a:rPr lang="en-GB" sz="1800" dirty="0">
                <a:latin typeface="Trebuchet MS" panose="020B0603020202020204" pitchFamily="34" charset="0"/>
              </a:rPr>
              <a:t>, </a:t>
            </a:r>
            <a:r>
              <a:rPr lang="en-GB" sz="1800" dirty="0" err="1">
                <a:latin typeface="Trebuchet MS" panose="020B0603020202020204" pitchFamily="34" charset="0"/>
              </a:rPr>
              <a:t>mae</a:t>
            </a:r>
            <a:r>
              <a:rPr lang="en-GB" sz="1800" dirty="0">
                <a:latin typeface="Trebuchet MS" panose="020B0603020202020204" pitchFamily="34" charset="0"/>
              </a:rPr>
              <a:t> </a:t>
            </a:r>
            <a:r>
              <a:rPr lang="en-GB" sz="1800" dirty="0" err="1">
                <a:latin typeface="Trebuchet MS" panose="020B0603020202020204" pitchFamily="34" charset="0"/>
              </a:rPr>
              <a:t>pob</a:t>
            </a:r>
            <a:r>
              <a:rPr lang="en-GB" sz="1800" dirty="0">
                <a:latin typeface="Trebuchet MS" panose="020B0603020202020204" pitchFamily="34" charset="0"/>
              </a:rPr>
              <a:t> </a:t>
            </a:r>
            <a:r>
              <a:rPr lang="en-GB" sz="1800" dirty="0" err="1">
                <a:latin typeface="Trebuchet MS" panose="020B0603020202020204" pitchFamily="34" charset="0"/>
              </a:rPr>
              <a:t>plentyn</a:t>
            </a:r>
            <a:r>
              <a:rPr lang="en-GB" sz="1800" dirty="0">
                <a:latin typeface="Trebuchet MS" panose="020B0603020202020204" pitchFamily="34" charset="0"/>
              </a:rPr>
              <a:t> </a:t>
            </a:r>
            <a:r>
              <a:rPr lang="en-GB" sz="1800" dirty="0" err="1">
                <a:latin typeface="Trebuchet MS" panose="020B0603020202020204" pitchFamily="34" charset="0"/>
              </a:rPr>
              <a:t>yn</a:t>
            </a:r>
            <a:r>
              <a:rPr lang="en-GB" sz="1800" dirty="0">
                <a:latin typeface="Trebuchet MS" panose="020B0603020202020204" pitchFamily="34" charset="0"/>
              </a:rPr>
              <a:t> </a:t>
            </a:r>
            <a:r>
              <a:rPr lang="en-GB" sz="1800" dirty="0" err="1">
                <a:latin typeface="Trebuchet MS" panose="020B0603020202020204" pitchFamily="34" charset="0"/>
              </a:rPr>
              <a:t>bwysig</a:t>
            </a:r>
            <a:endParaRPr sz="1800" dirty="0">
              <a:latin typeface="Trebuchet MS" panose="020B0603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2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9998</TotalTime>
  <Words>394</Words>
  <Application>Microsoft Office PowerPoint</Application>
  <PresentationFormat>Widescreen</PresentationFormat>
  <Paragraphs>41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Comic Sans MS</vt:lpstr>
      <vt:lpstr>Trebuchet MS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Elspeth Jones</dc:creator>
  <cp:lastModifiedBy>size</cp:lastModifiedBy>
  <cp:revision>12</cp:revision>
  <dcterms:created xsi:type="dcterms:W3CDTF">2021-03-29T19:38:42Z</dcterms:created>
  <dcterms:modified xsi:type="dcterms:W3CDTF">2022-02-17T11:54:36Z</dcterms:modified>
</cp:coreProperties>
</file>