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6" r:id="rId2"/>
  </p:sldMasterIdLst>
  <p:notesMasterIdLst>
    <p:notesMasterId r:id="rId15"/>
  </p:notesMasterIdLst>
  <p:sldIdLst>
    <p:sldId id="446" r:id="rId3"/>
    <p:sldId id="440" r:id="rId4"/>
    <p:sldId id="441" r:id="rId5"/>
    <p:sldId id="443" r:id="rId6"/>
    <p:sldId id="442" r:id="rId7"/>
    <p:sldId id="444" r:id="rId8"/>
    <p:sldId id="344" r:id="rId9"/>
    <p:sldId id="271" r:id="rId10"/>
    <p:sldId id="449" r:id="rId11"/>
    <p:sldId id="343" r:id="rId12"/>
    <p:sldId id="348" r:id="rId13"/>
    <p:sldId id="260"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8CC540"/>
    <a:srgbClr val="5D6F7B"/>
    <a:srgbClr val="2A3539"/>
    <a:srgbClr val="8DC63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0879"/>
  </p:normalViewPr>
  <p:slideViewPr>
    <p:cSldViewPr snapToGrid="0" snapToObjects="1">
      <p:cViewPr varScale="1">
        <p:scale>
          <a:sx n="95" d="100"/>
          <a:sy n="95" d="100"/>
        </p:scale>
        <p:origin x="102" y="204"/>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26DF79-C7FB-4F1B-A088-991802FF195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0A0B060C-5509-41F1-B722-5C47EF4CF996}">
      <dgm:prSet/>
      <dgm:spPr/>
      <dgm:t>
        <a:bodyPr/>
        <a:lstStyle/>
        <a:p>
          <a:r>
            <a:rPr lang="en-IE" dirty="0"/>
            <a:t>An Agriculture and Agri-business focused NGO, part of the Gorta Group which includes two commercial companies. Recently merged with United Purpose so we now cover 20 countries, not just Africa, and add another commercial company to the Gorta Group.</a:t>
          </a:r>
          <a:endParaRPr lang="en-US" dirty="0"/>
        </a:p>
      </dgm:t>
    </dgm:pt>
    <dgm:pt modelId="{21815EA6-FE59-4580-AC18-76D293AE7809}" type="parTrans" cxnId="{C1160CBF-C043-44DC-BB04-39FCD9B8A2F0}">
      <dgm:prSet/>
      <dgm:spPr/>
      <dgm:t>
        <a:bodyPr/>
        <a:lstStyle/>
        <a:p>
          <a:endParaRPr lang="en-US"/>
        </a:p>
      </dgm:t>
    </dgm:pt>
    <dgm:pt modelId="{0E5B90B2-63FC-413F-8CDF-46833701BF59}" type="sibTrans" cxnId="{C1160CBF-C043-44DC-BB04-39FCD9B8A2F0}">
      <dgm:prSet/>
      <dgm:spPr/>
      <dgm:t>
        <a:bodyPr/>
        <a:lstStyle/>
        <a:p>
          <a:endParaRPr lang="en-US"/>
        </a:p>
      </dgm:t>
    </dgm:pt>
    <dgm:pt modelId="{79604DC0-9C84-45CE-BC92-A6C1738405E0}">
      <dgm:prSet/>
      <dgm:spPr/>
      <dgm:t>
        <a:bodyPr/>
        <a:lstStyle/>
        <a:p>
          <a:r>
            <a:rPr lang="en-IE"/>
            <a:t>I spent my university years in Wales, and planted lots of trees, and bashed a lot of Rhododendrons during my student years  so its great to see such much interests in reforestation in Wales.</a:t>
          </a:r>
          <a:endParaRPr lang="en-US"/>
        </a:p>
      </dgm:t>
    </dgm:pt>
    <dgm:pt modelId="{90307CC0-5BD9-4223-8467-95D40800FC11}" type="parTrans" cxnId="{8511F90A-F72D-45B1-910D-A13E6ABA28F9}">
      <dgm:prSet/>
      <dgm:spPr/>
      <dgm:t>
        <a:bodyPr/>
        <a:lstStyle/>
        <a:p>
          <a:endParaRPr lang="en-US"/>
        </a:p>
      </dgm:t>
    </dgm:pt>
    <dgm:pt modelId="{1DABC84E-152C-42BB-9B56-457D08CBB570}" type="sibTrans" cxnId="{8511F90A-F72D-45B1-910D-A13E6ABA28F9}">
      <dgm:prSet/>
      <dgm:spPr/>
      <dgm:t>
        <a:bodyPr/>
        <a:lstStyle/>
        <a:p>
          <a:endParaRPr lang="en-US"/>
        </a:p>
      </dgm:t>
    </dgm:pt>
    <dgm:pt modelId="{C6DCA1F0-3884-4ACB-BC98-5148F15923F1}">
      <dgm:prSet/>
      <dgm:spPr/>
      <dgm:t>
        <a:bodyPr/>
        <a:lstStyle/>
        <a:p>
          <a:r>
            <a:rPr lang="en-IE" dirty="0"/>
            <a:t>Very happy to be on this call with my new colleagues from UP,  with Tim from my alma matter, the Agroforestry group at Bangor, and Lorna, Godfrey and Alex from Mt Elgon, where I worked as a Forest Officer many years ago – </a:t>
          </a:r>
          <a:r>
            <a:rPr lang="en-IE" dirty="0" err="1"/>
            <a:t>Mulembe</a:t>
          </a:r>
          <a:r>
            <a:rPr lang="en-IE" dirty="0"/>
            <a:t>. </a:t>
          </a:r>
          <a:endParaRPr lang="en-US" dirty="0"/>
        </a:p>
      </dgm:t>
    </dgm:pt>
    <dgm:pt modelId="{BCA0B720-A864-4A69-81CB-F599C80EA52E}" type="parTrans" cxnId="{D747C229-D62C-46E8-89FC-CAFDD2FB2489}">
      <dgm:prSet/>
      <dgm:spPr/>
      <dgm:t>
        <a:bodyPr/>
        <a:lstStyle/>
        <a:p>
          <a:endParaRPr lang="en-US"/>
        </a:p>
      </dgm:t>
    </dgm:pt>
    <dgm:pt modelId="{DB04BA50-9A9B-4D08-A871-3DFFD9FED64F}" type="sibTrans" cxnId="{D747C229-D62C-46E8-89FC-CAFDD2FB2489}">
      <dgm:prSet/>
      <dgm:spPr/>
      <dgm:t>
        <a:bodyPr/>
        <a:lstStyle/>
        <a:p>
          <a:endParaRPr lang="en-US"/>
        </a:p>
      </dgm:t>
    </dgm:pt>
    <dgm:pt modelId="{22C978D3-B255-4BA9-A8DD-900D5FD9E131}" type="pres">
      <dgm:prSet presAssocID="{6B26DF79-C7FB-4F1B-A088-991802FF195C}" presName="vert0" presStyleCnt="0">
        <dgm:presLayoutVars>
          <dgm:dir/>
          <dgm:animOne val="branch"/>
          <dgm:animLvl val="lvl"/>
        </dgm:presLayoutVars>
      </dgm:prSet>
      <dgm:spPr/>
    </dgm:pt>
    <dgm:pt modelId="{0F214F51-E530-4BBA-856C-1D6B0CEB1405}" type="pres">
      <dgm:prSet presAssocID="{0A0B060C-5509-41F1-B722-5C47EF4CF996}" presName="thickLine" presStyleLbl="alignNode1" presStyleIdx="0" presStyleCnt="3"/>
      <dgm:spPr/>
    </dgm:pt>
    <dgm:pt modelId="{065EDEB7-01EF-4E75-8C27-BC02692822AE}" type="pres">
      <dgm:prSet presAssocID="{0A0B060C-5509-41F1-B722-5C47EF4CF996}" presName="horz1" presStyleCnt="0"/>
      <dgm:spPr/>
    </dgm:pt>
    <dgm:pt modelId="{88CD7E8B-1AB9-4C79-A32A-3C880F82DF93}" type="pres">
      <dgm:prSet presAssocID="{0A0B060C-5509-41F1-B722-5C47EF4CF996}" presName="tx1" presStyleLbl="revTx" presStyleIdx="0" presStyleCnt="3"/>
      <dgm:spPr/>
    </dgm:pt>
    <dgm:pt modelId="{EBABC806-FF03-4F1A-A6AA-B2E5682CCD58}" type="pres">
      <dgm:prSet presAssocID="{0A0B060C-5509-41F1-B722-5C47EF4CF996}" presName="vert1" presStyleCnt="0"/>
      <dgm:spPr/>
    </dgm:pt>
    <dgm:pt modelId="{ACD89359-2C9D-4E26-AB5E-EFB8D37B8CA8}" type="pres">
      <dgm:prSet presAssocID="{79604DC0-9C84-45CE-BC92-A6C1738405E0}" presName="thickLine" presStyleLbl="alignNode1" presStyleIdx="1" presStyleCnt="3"/>
      <dgm:spPr/>
    </dgm:pt>
    <dgm:pt modelId="{CF249F8C-9450-4D48-825A-268C05D8B3FB}" type="pres">
      <dgm:prSet presAssocID="{79604DC0-9C84-45CE-BC92-A6C1738405E0}" presName="horz1" presStyleCnt="0"/>
      <dgm:spPr/>
    </dgm:pt>
    <dgm:pt modelId="{E069E78D-F0CA-4F49-8EAC-DEFBCB2633EA}" type="pres">
      <dgm:prSet presAssocID="{79604DC0-9C84-45CE-BC92-A6C1738405E0}" presName="tx1" presStyleLbl="revTx" presStyleIdx="1" presStyleCnt="3"/>
      <dgm:spPr/>
    </dgm:pt>
    <dgm:pt modelId="{20791259-4ABC-4216-B3A5-9C8D03F183B2}" type="pres">
      <dgm:prSet presAssocID="{79604DC0-9C84-45CE-BC92-A6C1738405E0}" presName="vert1" presStyleCnt="0"/>
      <dgm:spPr/>
    </dgm:pt>
    <dgm:pt modelId="{3D8B75B6-A7DE-4049-9C16-B5942CD529E4}" type="pres">
      <dgm:prSet presAssocID="{C6DCA1F0-3884-4ACB-BC98-5148F15923F1}" presName="thickLine" presStyleLbl="alignNode1" presStyleIdx="2" presStyleCnt="3"/>
      <dgm:spPr/>
    </dgm:pt>
    <dgm:pt modelId="{5EB2001E-63B4-4847-91FC-49CD9BCEEEB3}" type="pres">
      <dgm:prSet presAssocID="{C6DCA1F0-3884-4ACB-BC98-5148F15923F1}" presName="horz1" presStyleCnt="0"/>
      <dgm:spPr/>
    </dgm:pt>
    <dgm:pt modelId="{6B12A1D9-1B7F-4057-BCE3-AF6DEB6A91F3}" type="pres">
      <dgm:prSet presAssocID="{C6DCA1F0-3884-4ACB-BC98-5148F15923F1}" presName="tx1" presStyleLbl="revTx" presStyleIdx="2" presStyleCnt="3"/>
      <dgm:spPr/>
    </dgm:pt>
    <dgm:pt modelId="{B01F61AD-D9E1-479D-ABB7-E33D2A3E10C5}" type="pres">
      <dgm:prSet presAssocID="{C6DCA1F0-3884-4ACB-BC98-5148F15923F1}" presName="vert1" presStyleCnt="0"/>
      <dgm:spPr/>
    </dgm:pt>
  </dgm:ptLst>
  <dgm:cxnLst>
    <dgm:cxn modelId="{8511F90A-F72D-45B1-910D-A13E6ABA28F9}" srcId="{6B26DF79-C7FB-4F1B-A088-991802FF195C}" destId="{79604DC0-9C84-45CE-BC92-A6C1738405E0}" srcOrd="1" destOrd="0" parTransId="{90307CC0-5BD9-4223-8467-95D40800FC11}" sibTransId="{1DABC84E-152C-42BB-9B56-457D08CBB570}"/>
    <dgm:cxn modelId="{D747C229-D62C-46E8-89FC-CAFDD2FB2489}" srcId="{6B26DF79-C7FB-4F1B-A088-991802FF195C}" destId="{C6DCA1F0-3884-4ACB-BC98-5148F15923F1}" srcOrd="2" destOrd="0" parTransId="{BCA0B720-A864-4A69-81CB-F599C80EA52E}" sibTransId="{DB04BA50-9A9B-4D08-A871-3DFFD9FED64F}"/>
    <dgm:cxn modelId="{0443EE6D-5ECB-4592-958A-A8BA49F100AF}" type="presOf" srcId="{0A0B060C-5509-41F1-B722-5C47EF4CF996}" destId="{88CD7E8B-1AB9-4C79-A32A-3C880F82DF93}" srcOrd="0" destOrd="0" presId="urn:microsoft.com/office/officeart/2008/layout/LinedList"/>
    <dgm:cxn modelId="{C7A2EC92-97D7-43EB-A2D0-1126F447EF91}" type="presOf" srcId="{6B26DF79-C7FB-4F1B-A088-991802FF195C}" destId="{22C978D3-B255-4BA9-A8DD-900D5FD9E131}" srcOrd="0" destOrd="0" presId="urn:microsoft.com/office/officeart/2008/layout/LinedList"/>
    <dgm:cxn modelId="{C1160CBF-C043-44DC-BB04-39FCD9B8A2F0}" srcId="{6B26DF79-C7FB-4F1B-A088-991802FF195C}" destId="{0A0B060C-5509-41F1-B722-5C47EF4CF996}" srcOrd="0" destOrd="0" parTransId="{21815EA6-FE59-4580-AC18-76D293AE7809}" sibTransId="{0E5B90B2-63FC-413F-8CDF-46833701BF59}"/>
    <dgm:cxn modelId="{56FC81C0-BAD2-4B02-BC6A-35C57F359C35}" type="presOf" srcId="{C6DCA1F0-3884-4ACB-BC98-5148F15923F1}" destId="{6B12A1D9-1B7F-4057-BCE3-AF6DEB6A91F3}" srcOrd="0" destOrd="0" presId="urn:microsoft.com/office/officeart/2008/layout/LinedList"/>
    <dgm:cxn modelId="{B3BA69E4-D7CF-4743-B7D8-F2DA69E0802B}" type="presOf" srcId="{79604DC0-9C84-45CE-BC92-A6C1738405E0}" destId="{E069E78D-F0CA-4F49-8EAC-DEFBCB2633EA}" srcOrd="0" destOrd="0" presId="urn:microsoft.com/office/officeart/2008/layout/LinedList"/>
    <dgm:cxn modelId="{20D2901A-8F0B-4D93-9653-36E2F8B07CBD}" type="presParOf" srcId="{22C978D3-B255-4BA9-A8DD-900D5FD9E131}" destId="{0F214F51-E530-4BBA-856C-1D6B0CEB1405}" srcOrd="0" destOrd="0" presId="urn:microsoft.com/office/officeart/2008/layout/LinedList"/>
    <dgm:cxn modelId="{641C1272-4D4F-48D1-9F45-51ECC72B6029}" type="presParOf" srcId="{22C978D3-B255-4BA9-A8DD-900D5FD9E131}" destId="{065EDEB7-01EF-4E75-8C27-BC02692822AE}" srcOrd="1" destOrd="0" presId="urn:microsoft.com/office/officeart/2008/layout/LinedList"/>
    <dgm:cxn modelId="{6A5AF8D1-05BE-47B9-9A62-CC540C81D594}" type="presParOf" srcId="{065EDEB7-01EF-4E75-8C27-BC02692822AE}" destId="{88CD7E8B-1AB9-4C79-A32A-3C880F82DF93}" srcOrd="0" destOrd="0" presId="urn:microsoft.com/office/officeart/2008/layout/LinedList"/>
    <dgm:cxn modelId="{B54D9A1D-B779-4C14-86BC-B69974730E19}" type="presParOf" srcId="{065EDEB7-01EF-4E75-8C27-BC02692822AE}" destId="{EBABC806-FF03-4F1A-A6AA-B2E5682CCD58}" srcOrd="1" destOrd="0" presId="urn:microsoft.com/office/officeart/2008/layout/LinedList"/>
    <dgm:cxn modelId="{A891D376-C0D5-4520-910A-7F1AB998619B}" type="presParOf" srcId="{22C978D3-B255-4BA9-A8DD-900D5FD9E131}" destId="{ACD89359-2C9D-4E26-AB5E-EFB8D37B8CA8}" srcOrd="2" destOrd="0" presId="urn:microsoft.com/office/officeart/2008/layout/LinedList"/>
    <dgm:cxn modelId="{7245D825-41E9-4EB9-ADE7-A1FCBA510588}" type="presParOf" srcId="{22C978D3-B255-4BA9-A8DD-900D5FD9E131}" destId="{CF249F8C-9450-4D48-825A-268C05D8B3FB}" srcOrd="3" destOrd="0" presId="urn:microsoft.com/office/officeart/2008/layout/LinedList"/>
    <dgm:cxn modelId="{F4A1BD40-AC7A-460F-A554-383DB9731FCC}" type="presParOf" srcId="{CF249F8C-9450-4D48-825A-268C05D8B3FB}" destId="{E069E78D-F0CA-4F49-8EAC-DEFBCB2633EA}" srcOrd="0" destOrd="0" presId="urn:microsoft.com/office/officeart/2008/layout/LinedList"/>
    <dgm:cxn modelId="{D7AA37A8-4048-460A-AAA0-72BEE7DBCB87}" type="presParOf" srcId="{CF249F8C-9450-4D48-825A-268C05D8B3FB}" destId="{20791259-4ABC-4216-B3A5-9C8D03F183B2}" srcOrd="1" destOrd="0" presId="urn:microsoft.com/office/officeart/2008/layout/LinedList"/>
    <dgm:cxn modelId="{EA182B60-486B-438C-96D7-CAE874729692}" type="presParOf" srcId="{22C978D3-B255-4BA9-A8DD-900D5FD9E131}" destId="{3D8B75B6-A7DE-4049-9C16-B5942CD529E4}" srcOrd="4" destOrd="0" presId="urn:microsoft.com/office/officeart/2008/layout/LinedList"/>
    <dgm:cxn modelId="{29463165-7182-4EAA-ACAE-152BA9B378BE}" type="presParOf" srcId="{22C978D3-B255-4BA9-A8DD-900D5FD9E131}" destId="{5EB2001E-63B4-4847-91FC-49CD9BCEEEB3}" srcOrd="5" destOrd="0" presId="urn:microsoft.com/office/officeart/2008/layout/LinedList"/>
    <dgm:cxn modelId="{ACE3477E-7960-4158-B0FE-E133AB46B208}" type="presParOf" srcId="{5EB2001E-63B4-4847-91FC-49CD9BCEEEB3}" destId="{6B12A1D9-1B7F-4057-BCE3-AF6DEB6A91F3}" srcOrd="0" destOrd="0" presId="urn:microsoft.com/office/officeart/2008/layout/LinedList"/>
    <dgm:cxn modelId="{3D4C2D6B-906F-45BB-9311-B263677AE5A1}" type="presParOf" srcId="{5EB2001E-63B4-4847-91FC-49CD9BCEEEB3}" destId="{B01F61AD-D9E1-479D-ABB7-E33D2A3E10C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214F51-E530-4BBA-856C-1D6B0CEB1405}">
      <dsp:nvSpPr>
        <dsp:cNvPr id="0" name=""/>
        <dsp:cNvSpPr/>
      </dsp:nvSpPr>
      <dsp:spPr>
        <a:xfrm>
          <a:off x="0" y="2209"/>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CD7E8B-1AB9-4C79-A32A-3C880F82DF93}">
      <dsp:nvSpPr>
        <dsp:cNvPr id="0" name=""/>
        <dsp:cNvSpPr/>
      </dsp:nvSpPr>
      <dsp:spPr>
        <a:xfrm>
          <a:off x="0" y="2209"/>
          <a:ext cx="8229600" cy="15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IE" sz="2300" kern="1200" dirty="0"/>
            <a:t>An Agriculture and Agri-business focused NGO, part of the Gorta Group which includes two commercial companies. Recently merged with United Purpose so we now cover 20 countries, not just Africa, and add another commercial company to the Gorta Group.</a:t>
          </a:r>
          <a:endParaRPr lang="en-US" sz="2300" kern="1200" dirty="0"/>
        </a:p>
      </dsp:txBody>
      <dsp:txXfrm>
        <a:off x="0" y="2209"/>
        <a:ext cx="8229600" cy="1507181"/>
      </dsp:txXfrm>
    </dsp:sp>
    <dsp:sp modelId="{ACD89359-2C9D-4E26-AB5E-EFB8D37B8CA8}">
      <dsp:nvSpPr>
        <dsp:cNvPr id="0" name=""/>
        <dsp:cNvSpPr/>
      </dsp:nvSpPr>
      <dsp:spPr>
        <a:xfrm>
          <a:off x="0" y="1509390"/>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69E78D-F0CA-4F49-8EAC-DEFBCB2633EA}">
      <dsp:nvSpPr>
        <dsp:cNvPr id="0" name=""/>
        <dsp:cNvSpPr/>
      </dsp:nvSpPr>
      <dsp:spPr>
        <a:xfrm>
          <a:off x="0" y="1509390"/>
          <a:ext cx="8229600" cy="15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IE" sz="2300" kern="1200"/>
            <a:t>I spent my university years in Wales, and planted lots of trees, and bashed a lot of Rhododendrons during my student years  so its great to see such much interests in reforestation in Wales.</a:t>
          </a:r>
          <a:endParaRPr lang="en-US" sz="2300" kern="1200"/>
        </a:p>
      </dsp:txBody>
      <dsp:txXfrm>
        <a:off x="0" y="1509390"/>
        <a:ext cx="8229600" cy="1507181"/>
      </dsp:txXfrm>
    </dsp:sp>
    <dsp:sp modelId="{3D8B75B6-A7DE-4049-9C16-B5942CD529E4}">
      <dsp:nvSpPr>
        <dsp:cNvPr id="0" name=""/>
        <dsp:cNvSpPr/>
      </dsp:nvSpPr>
      <dsp:spPr>
        <a:xfrm>
          <a:off x="0" y="3016572"/>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12A1D9-1B7F-4057-BCE3-AF6DEB6A91F3}">
      <dsp:nvSpPr>
        <dsp:cNvPr id="0" name=""/>
        <dsp:cNvSpPr/>
      </dsp:nvSpPr>
      <dsp:spPr>
        <a:xfrm>
          <a:off x="0" y="3016572"/>
          <a:ext cx="8229600" cy="15071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IE" sz="2300" kern="1200" dirty="0"/>
            <a:t>Very happy to be on this call with my new colleagues from UP,  with Tim from my alma matter, the Agroforestry group at Bangor, and Lorna, Godfrey and Alex from Mt Elgon, where I worked as a Forest Officer many years ago – </a:t>
          </a:r>
          <a:r>
            <a:rPr lang="en-IE" sz="2300" kern="1200" dirty="0" err="1"/>
            <a:t>Mulembe</a:t>
          </a:r>
          <a:r>
            <a:rPr lang="en-IE" sz="2300" kern="1200" dirty="0"/>
            <a:t>. </a:t>
          </a:r>
          <a:endParaRPr lang="en-US" sz="2300" kern="1200" dirty="0"/>
        </a:p>
      </dsp:txBody>
      <dsp:txXfrm>
        <a:off x="0" y="3016572"/>
        <a:ext cx="8229600" cy="1507181"/>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4CD983-704C-E84B-8C84-5C620287EB97}" type="datetimeFigureOut">
              <a:rPr lang="en-IE" smtClean="0"/>
              <a:t>05/10/2021</a:t>
            </a:fld>
            <a:endParaRPr lang="en-I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4C7778-A33F-094D-83CC-D524B3C3CF81}" type="slidenum">
              <a:rPr lang="en-IE" smtClean="0"/>
              <a:t>‹#›</a:t>
            </a:fld>
            <a:endParaRPr lang="en-IE"/>
          </a:p>
        </p:txBody>
      </p:sp>
    </p:spTree>
    <p:extLst>
      <p:ext uri="{BB962C8B-B14F-4D97-AF65-F5344CB8AC3E}">
        <p14:creationId xmlns:p14="http://schemas.microsoft.com/office/powerpoint/2010/main" val="1020561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file://localhost/Users/Austin/Desktop/Concern%20PPT/Background_Panel_Green&amp;Biscuit.wmf"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file://localhost/Macintosh%20HD/Users/Austin/%E2%80%A2%20Current/Concern%20PPT/concern_logo.wmf" TargetMode="Externa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wmf"/><Relationship Id="rId1" Type="http://schemas.openxmlformats.org/officeDocument/2006/relationships/slideMaster" Target="../slideMasters/slideMaster1.xml"/><Relationship Id="rId5" Type="http://schemas.openxmlformats.org/officeDocument/2006/relationships/image" Target="file://localhost/Macintosh%20HD/Users/Austin/%E2%80%A2%20Current/Concern%20PPT/concern_logo.wmf" TargetMode="External"/><Relationship Id="rId4" Type="http://schemas.openxmlformats.org/officeDocument/2006/relationships/image" Target="../media/image9.w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13" name="Title 12"/>
          <p:cNvSpPr>
            <a:spLocks noGrp="1"/>
          </p:cNvSpPr>
          <p:nvPr>
            <p:ph type="title"/>
          </p:nvPr>
        </p:nvSpPr>
        <p:spPr>
          <a:xfrm>
            <a:off x="2061776" y="-75756"/>
            <a:ext cx="6475602" cy="1828647"/>
          </a:xfrm>
        </p:spPr>
        <p:txBody>
          <a:bodyPr>
            <a:normAutofit/>
          </a:bodyPr>
          <a:lstStyle>
            <a:lvl1pPr algn="l">
              <a:lnSpc>
                <a:spcPts val="2703"/>
              </a:lnSpc>
              <a:defRPr sz="3301" b="1" i="0" spc="-75">
                <a:solidFill>
                  <a:srgbClr val="5D6F7B"/>
                </a:solidFill>
                <a:latin typeface="Helvetica Neue"/>
              </a:defRPr>
            </a:lvl1pPr>
          </a:lstStyle>
          <a:p>
            <a:r>
              <a:rPr lang="ga-IE"/>
              <a:t>Click to edit Master title style</a:t>
            </a:r>
            <a:endParaRPr lang="en-US" dirty="0"/>
          </a:p>
        </p:txBody>
      </p:sp>
      <p:pic>
        <p:nvPicPr>
          <p:cNvPr id="17" name="Picture 1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2077" y="486137"/>
            <a:ext cx="1486306" cy="718194"/>
          </a:xfrm>
          <a:prstGeom prst="rect">
            <a:avLst/>
          </a:prstGeom>
        </p:spPr>
      </p:pic>
      <p:cxnSp>
        <p:nvCxnSpPr>
          <p:cNvPr id="19" name="Straight Connector 18"/>
          <p:cNvCxnSpPr/>
          <p:nvPr userDrawn="1"/>
        </p:nvCxnSpPr>
        <p:spPr>
          <a:xfrm>
            <a:off x="2158544" y="1250068"/>
            <a:ext cx="6438383" cy="0"/>
          </a:xfrm>
          <a:prstGeom prst="line">
            <a:avLst/>
          </a:prstGeom>
          <a:ln>
            <a:solidFill>
              <a:srgbClr val="8DC63F"/>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1"/>
          <p:cNvSpPr>
            <a:spLocks noGrp="1"/>
          </p:cNvSpPr>
          <p:nvPr>
            <p:ph type="pic" sz="quarter" idx="10"/>
          </p:nvPr>
        </p:nvSpPr>
        <p:spPr>
          <a:xfrm>
            <a:off x="362643" y="1577975"/>
            <a:ext cx="8418721" cy="4761645"/>
          </a:xfrm>
          <a:prstGeom prst="rect">
            <a:avLst/>
          </a:prstGeom>
        </p:spPr>
        <p:txBody>
          <a:bodyPr/>
          <a:lstStyle/>
          <a:p>
            <a:r>
              <a:rPr lang="ga-IE"/>
              <a:t>Drag picture to placeholder or click icon to add</a:t>
            </a:r>
            <a:endParaRPr lang="en-US"/>
          </a:p>
        </p:txBody>
      </p:sp>
    </p:spTree>
    <p:extLst>
      <p:ext uri="{BB962C8B-B14F-4D97-AF65-F5344CB8AC3E}">
        <p14:creationId xmlns:p14="http://schemas.microsoft.com/office/powerpoint/2010/main" val="3756716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1801" b="1">
                <a:solidFill>
                  <a:srgbClr val="5D6F7B"/>
                </a:solidFill>
                <a:latin typeface="Helvetica Neue"/>
              </a:defRPr>
            </a:lvl1pPr>
            <a:lvl2pPr marL="342973" indent="0">
              <a:buNone/>
              <a:defRPr sz="1500" b="1"/>
            </a:lvl2pPr>
            <a:lvl3pPr marL="685948" indent="0">
              <a:buNone/>
              <a:defRPr sz="1351" b="1"/>
            </a:lvl3pPr>
            <a:lvl4pPr marL="1028922" indent="0">
              <a:buNone/>
              <a:defRPr sz="1200" b="1"/>
            </a:lvl4pPr>
            <a:lvl5pPr marL="1371898" indent="0">
              <a:buNone/>
              <a:defRPr sz="1200" b="1"/>
            </a:lvl5pPr>
            <a:lvl6pPr marL="1714873" indent="0">
              <a:buNone/>
              <a:defRPr sz="1200" b="1"/>
            </a:lvl6pPr>
            <a:lvl7pPr marL="2057847" indent="0">
              <a:buNone/>
              <a:defRPr sz="1200" b="1"/>
            </a:lvl7pPr>
            <a:lvl8pPr marL="2400820" indent="0">
              <a:buNone/>
              <a:defRPr sz="1200" b="1"/>
            </a:lvl8pPr>
            <a:lvl9pPr marL="2743795" indent="0">
              <a:buNone/>
              <a:defRPr sz="1200" b="1"/>
            </a:lvl9pPr>
          </a:lstStyle>
          <a:p>
            <a:pPr lvl="0"/>
            <a:r>
              <a:rPr lang="ga-IE"/>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1801">
                <a:latin typeface="Helvetica Neue"/>
              </a:defRPr>
            </a:lvl1pPr>
            <a:lvl2pPr>
              <a:defRPr sz="1500">
                <a:latin typeface="Helvetica Neue"/>
              </a:defRPr>
            </a:lvl2pPr>
            <a:lvl3pPr>
              <a:defRPr sz="1351">
                <a:latin typeface="Helvetica Neue"/>
              </a:defRPr>
            </a:lvl3pPr>
            <a:lvl4pPr>
              <a:defRPr sz="1200">
                <a:latin typeface="Helvetica Neue"/>
              </a:defRPr>
            </a:lvl4pPr>
            <a:lvl5pPr>
              <a:defRPr sz="1200">
                <a:latin typeface="Helvetica Neue"/>
              </a:defRPr>
            </a:lvl5pPr>
            <a:lvl6pPr>
              <a:defRPr sz="1200"/>
            </a:lvl6pPr>
            <a:lvl7pPr>
              <a:defRPr sz="1200"/>
            </a:lvl7pPr>
            <a:lvl8pPr>
              <a:defRPr sz="1200"/>
            </a:lvl8pPr>
            <a:lvl9pPr>
              <a:defRPr sz="1200"/>
            </a:lvl9pPr>
          </a:lstStyle>
          <a:p>
            <a:pPr lvl="0"/>
            <a:r>
              <a:rPr lang="ga-IE" dirty="0"/>
              <a:t>Click to edit Master text styles</a:t>
            </a:r>
          </a:p>
          <a:p>
            <a:pPr lvl="1"/>
            <a:r>
              <a:rPr lang="ga-IE" dirty="0"/>
              <a:t>Second level</a:t>
            </a:r>
          </a:p>
          <a:p>
            <a:pPr lvl="2"/>
            <a:r>
              <a:rPr lang="ga-IE" dirty="0"/>
              <a:t>Third level</a:t>
            </a:r>
          </a:p>
          <a:p>
            <a:pPr lvl="3"/>
            <a:r>
              <a:rPr lang="ga-IE" dirty="0"/>
              <a:t>Fourth level</a:t>
            </a:r>
          </a:p>
          <a:p>
            <a:pPr lvl="4"/>
            <a:r>
              <a:rPr lang="ga-IE" dirty="0"/>
              <a:t>Fifth level</a:t>
            </a:r>
            <a:endParaRPr lang="en-US" dirty="0"/>
          </a:p>
        </p:txBody>
      </p:sp>
      <p:sp>
        <p:nvSpPr>
          <p:cNvPr id="5" name="Text Placeholder 4"/>
          <p:cNvSpPr>
            <a:spLocks noGrp="1"/>
          </p:cNvSpPr>
          <p:nvPr>
            <p:ph type="body" sz="quarter" idx="3"/>
          </p:nvPr>
        </p:nvSpPr>
        <p:spPr>
          <a:xfrm>
            <a:off x="4645029" y="1535113"/>
            <a:ext cx="4041775" cy="639762"/>
          </a:xfrm>
          <a:prstGeom prst="rect">
            <a:avLst/>
          </a:prstGeom>
        </p:spPr>
        <p:txBody>
          <a:bodyPr anchor="b"/>
          <a:lstStyle>
            <a:lvl1pPr marL="0" indent="0">
              <a:buNone/>
              <a:defRPr sz="1801" b="1">
                <a:solidFill>
                  <a:srgbClr val="5D6F7B"/>
                </a:solidFill>
                <a:latin typeface="Helvetica Neue"/>
              </a:defRPr>
            </a:lvl1pPr>
            <a:lvl2pPr marL="342973" indent="0">
              <a:buNone/>
              <a:defRPr sz="1500" b="1"/>
            </a:lvl2pPr>
            <a:lvl3pPr marL="685948" indent="0">
              <a:buNone/>
              <a:defRPr sz="1351" b="1"/>
            </a:lvl3pPr>
            <a:lvl4pPr marL="1028922" indent="0">
              <a:buNone/>
              <a:defRPr sz="1200" b="1"/>
            </a:lvl4pPr>
            <a:lvl5pPr marL="1371898" indent="0">
              <a:buNone/>
              <a:defRPr sz="1200" b="1"/>
            </a:lvl5pPr>
            <a:lvl6pPr marL="1714873" indent="0">
              <a:buNone/>
              <a:defRPr sz="1200" b="1"/>
            </a:lvl6pPr>
            <a:lvl7pPr marL="2057847" indent="0">
              <a:buNone/>
              <a:defRPr sz="1200" b="1"/>
            </a:lvl7pPr>
            <a:lvl8pPr marL="2400820" indent="0">
              <a:buNone/>
              <a:defRPr sz="1200" b="1"/>
            </a:lvl8pPr>
            <a:lvl9pPr marL="2743795" indent="0">
              <a:buNone/>
              <a:defRPr sz="1200" b="1"/>
            </a:lvl9pPr>
          </a:lstStyle>
          <a:p>
            <a:pPr lvl="0"/>
            <a:r>
              <a:rPr lang="ga-IE"/>
              <a:t>Click to edit Master text styles</a:t>
            </a:r>
          </a:p>
        </p:txBody>
      </p:sp>
      <p:sp>
        <p:nvSpPr>
          <p:cNvPr id="6" name="Content Placeholder 5"/>
          <p:cNvSpPr>
            <a:spLocks noGrp="1"/>
          </p:cNvSpPr>
          <p:nvPr>
            <p:ph sz="quarter" idx="4"/>
          </p:nvPr>
        </p:nvSpPr>
        <p:spPr>
          <a:xfrm>
            <a:off x="4645029" y="2174875"/>
            <a:ext cx="4041775" cy="3951288"/>
          </a:xfrm>
          <a:prstGeom prst="rect">
            <a:avLst/>
          </a:prstGeom>
        </p:spPr>
        <p:txBody>
          <a:bodyPr/>
          <a:lstStyle>
            <a:lvl1pPr>
              <a:defRPr sz="1801">
                <a:latin typeface="Helvetica Neue"/>
              </a:defRPr>
            </a:lvl1pPr>
            <a:lvl2pPr>
              <a:defRPr sz="1500">
                <a:latin typeface="Helvetica Neue"/>
              </a:defRPr>
            </a:lvl2pPr>
            <a:lvl3pPr>
              <a:defRPr sz="1351">
                <a:latin typeface="Helvetica Neue"/>
              </a:defRPr>
            </a:lvl3pPr>
            <a:lvl4pPr>
              <a:defRPr sz="1200">
                <a:latin typeface="Helvetica Neue"/>
              </a:defRPr>
            </a:lvl4pPr>
            <a:lvl5pPr>
              <a:defRPr sz="1200">
                <a:latin typeface="Helvetica Neue"/>
              </a:defRPr>
            </a:lvl5pPr>
            <a:lvl6pPr>
              <a:defRPr sz="1200"/>
            </a:lvl6pPr>
            <a:lvl7pPr>
              <a:defRPr sz="1200"/>
            </a:lvl7pPr>
            <a:lvl8pPr>
              <a:defRPr sz="1200"/>
            </a:lvl8pPr>
            <a:lvl9pPr>
              <a:defRPr sz="1200"/>
            </a:lvl9p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dirty="0"/>
          </a:p>
        </p:txBody>
      </p:sp>
      <p:sp>
        <p:nvSpPr>
          <p:cNvPr id="7" name="Date Placeholder 6"/>
          <p:cNvSpPr>
            <a:spLocks noGrp="1"/>
          </p:cNvSpPr>
          <p:nvPr>
            <p:ph type="dt" sz="half" idx="10"/>
          </p:nvPr>
        </p:nvSpPr>
        <p:spPr>
          <a:xfrm>
            <a:off x="457200" y="6356360"/>
            <a:ext cx="2133600" cy="365125"/>
          </a:xfrm>
          <a:prstGeom prst="rect">
            <a:avLst/>
          </a:prstGeom>
        </p:spPr>
        <p:txBody>
          <a:bodyPr/>
          <a:lstStyle/>
          <a:p>
            <a:fld id="{3EB83040-8CEC-F049-98A0-FA86C849364A}" type="datetimeFigureOut">
              <a:rPr lang="en-US" smtClean="0"/>
              <a:t>10/5/2021</a:t>
            </a:fld>
            <a:endParaRPr lang="en-US"/>
          </a:p>
        </p:txBody>
      </p:sp>
      <p:sp>
        <p:nvSpPr>
          <p:cNvPr id="8" name="Footer Placeholder 7"/>
          <p:cNvSpPr>
            <a:spLocks noGrp="1"/>
          </p:cNvSpPr>
          <p:nvPr>
            <p:ph type="ftr" sz="quarter" idx="11"/>
          </p:nvPr>
        </p:nvSpPr>
        <p:spPr>
          <a:xfrm>
            <a:off x="3124200" y="635636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1" y="6356360"/>
            <a:ext cx="2133600" cy="365125"/>
          </a:xfrm>
          <a:prstGeom prst="rect">
            <a:avLst/>
          </a:prstGeom>
        </p:spPr>
        <p:txBody>
          <a:bodyPr/>
          <a:lstStyle/>
          <a:p>
            <a:fld id="{D3FEC1E8-5FF8-3B42-8D10-44F8BA4D7CB4}" type="slidenum">
              <a:rPr lang="en-US" smtClean="0"/>
              <a:t>‹#›</a:t>
            </a:fld>
            <a:endParaRPr lang="en-US"/>
          </a:p>
        </p:txBody>
      </p:sp>
      <p:sp>
        <p:nvSpPr>
          <p:cNvPr id="10" name="Title 12"/>
          <p:cNvSpPr>
            <a:spLocks noGrp="1"/>
          </p:cNvSpPr>
          <p:nvPr>
            <p:ph type="title"/>
          </p:nvPr>
        </p:nvSpPr>
        <p:spPr>
          <a:xfrm>
            <a:off x="457200" y="535741"/>
            <a:ext cx="6475602" cy="1141376"/>
          </a:xfrm>
        </p:spPr>
        <p:txBody>
          <a:bodyPr>
            <a:normAutofit/>
          </a:bodyPr>
          <a:lstStyle>
            <a:lvl1pPr algn="l">
              <a:lnSpc>
                <a:spcPts val="2703"/>
              </a:lnSpc>
              <a:defRPr sz="3301" b="1" i="0" spc="-75">
                <a:solidFill>
                  <a:srgbClr val="5D6F7B"/>
                </a:solidFill>
                <a:latin typeface="Helvetica Neue"/>
              </a:defRPr>
            </a:lvl1pPr>
          </a:lstStyle>
          <a:p>
            <a:r>
              <a:rPr lang="ga-IE"/>
              <a:t>Click to edit Master title style</a:t>
            </a:r>
            <a:endParaRPr lang="en-US" dirty="0"/>
          </a:p>
        </p:txBody>
      </p:sp>
    </p:spTree>
    <p:extLst>
      <p:ext uri="{BB962C8B-B14F-4D97-AF65-F5344CB8AC3E}">
        <p14:creationId xmlns:p14="http://schemas.microsoft.com/office/powerpoint/2010/main" val="1036068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2401"/>
            </a:lvl1pPr>
            <a:lvl2pPr marL="342973" indent="0">
              <a:buNone/>
              <a:defRPr sz="2101"/>
            </a:lvl2pPr>
            <a:lvl3pPr marL="685948" indent="0">
              <a:buNone/>
              <a:defRPr sz="1801"/>
            </a:lvl3pPr>
            <a:lvl4pPr marL="1028922" indent="0">
              <a:buNone/>
              <a:defRPr sz="1500"/>
            </a:lvl4pPr>
            <a:lvl5pPr marL="1371898" indent="0">
              <a:buNone/>
              <a:defRPr sz="1500"/>
            </a:lvl5pPr>
            <a:lvl6pPr marL="1714873" indent="0">
              <a:buNone/>
              <a:defRPr sz="1500"/>
            </a:lvl6pPr>
            <a:lvl7pPr marL="2057847" indent="0">
              <a:buNone/>
              <a:defRPr sz="1500"/>
            </a:lvl7pPr>
            <a:lvl8pPr marL="2400820" indent="0">
              <a:buNone/>
              <a:defRPr sz="1500"/>
            </a:lvl8pPr>
            <a:lvl9pPr marL="2743795" indent="0">
              <a:buNone/>
              <a:defRPr sz="1500"/>
            </a:lvl9pPr>
          </a:lstStyle>
          <a:p>
            <a:r>
              <a:rPr lang="ga-IE"/>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051">
                <a:latin typeface="Helvetica Neue"/>
              </a:defRPr>
            </a:lvl1pPr>
            <a:lvl2pPr marL="342973" indent="0">
              <a:buNone/>
              <a:defRPr sz="900"/>
            </a:lvl2pPr>
            <a:lvl3pPr marL="685948" indent="0">
              <a:buNone/>
              <a:defRPr sz="751"/>
            </a:lvl3pPr>
            <a:lvl4pPr marL="1028922" indent="0">
              <a:buNone/>
              <a:defRPr sz="676"/>
            </a:lvl4pPr>
            <a:lvl5pPr marL="1371898" indent="0">
              <a:buNone/>
              <a:defRPr sz="676"/>
            </a:lvl5pPr>
            <a:lvl6pPr marL="1714873" indent="0">
              <a:buNone/>
              <a:defRPr sz="676"/>
            </a:lvl6pPr>
            <a:lvl7pPr marL="2057847" indent="0">
              <a:buNone/>
              <a:defRPr sz="676"/>
            </a:lvl7pPr>
            <a:lvl8pPr marL="2400820" indent="0">
              <a:buNone/>
              <a:defRPr sz="676"/>
            </a:lvl8pPr>
            <a:lvl9pPr marL="2743795" indent="0">
              <a:buNone/>
              <a:defRPr sz="676"/>
            </a:lvl9pPr>
          </a:lstStyle>
          <a:p>
            <a:pPr lvl="0"/>
            <a:r>
              <a:rPr lang="ga-IE" dirty="0"/>
              <a:t>Click to edit Master text styles</a:t>
            </a:r>
          </a:p>
        </p:txBody>
      </p:sp>
      <p:sp>
        <p:nvSpPr>
          <p:cNvPr id="8" name="Text Placeholder 2"/>
          <p:cNvSpPr>
            <a:spLocks noGrp="1"/>
          </p:cNvSpPr>
          <p:nvPr>
            <p:ph type="body" idx="13"/>
          </p:nvPr>
        </p:nvSpPr>
        <p:spPr>
          <a:xfrm>
            <a:off x="1792288" y="4901052"/>
            <a:ext cx="5486400" cy="466286"/>
          </a:xfrm>
          <a:prstGeom prst="rect">
            <a:avLst/>
          </a:prstGeom>
        </p:spPr>
        <p:txBody>
          <a:bodyPr anchor="b"/>
          <a:lstStyle>
            <a:lvl1pPr marL="0" indent="0">
              <a:buNone/>
              <a:defRPr sz="1801" b="1">
                <a:solidFill>
                  <a:srgbClr val="5D6F7B"/>
                </a:solidFill>
                <a:latin typeface="Helvetica Neue"/>
              </a:defRPr>
            </a:lvl1pPr>
            <a:lvl2pPr marL="342973" indent="0">
              <a:buNone/>
              <a:defRPr sz="1500" b="1"/>
            </a:lvl2pPr>
            <a:lvl3pPr marL="685948" indent="0">
              <a:buNone/>
              <a:defRPr sz="1351" b="1"/>
            </a:lvl3pPr>
            <a:lvl4pPr marL="1028922" indent="0">
              <a:buNone/>
              <a:defRPr sz="1200" b="1"/>
            </a:lvl4pPr>
            <a:lvl5pPr marL="1371898" indent="0">
              <a:buNone/>
              <a:defRPr sz="1200" b="1"/>
            </a:lvl5pPr>
            <a:lvl6pPr marL="1714873" indent="0">
              <a:buNone/>
              <a:defRPr sz="1200" b="1"/>
            </a:lvl6pPr>
            <a:lvl7pPr marL="2057847" indent="0">
              <a:buNone/>
              <a:defRPr sz="1200" b="1"/>
            </a:lvl7pPr>
            <a:lvl8pPr marL="2400820" indent="0">
              <a:buNone/>
              <a:defRPr sz="1200" b="1"/>
            </a:lvl8pPr>
            <a:lvl9pPr marL="2743795" indent="0">
              <a:buNone/>
              <a:defRPr sz="1200" b="1"/>
            </a:lvl9pPr>
          </a:lstStyle>
          <a:p>
            <a:pPr lvl="0"/>
            <a:r>
              <a:rPr lang="ga-IE"/>
              <a:t>Click to edit Master text styles</a:t>
            </a:r>
          </a:p>
        </p:txBody>
      </p:sp>
    </p:spTree>
    <p:extLst>
      <p:ext uri="{BB962C8B-B14F-4D97-AF65-F5344CB8AC3E}">
        <p14:creationId xmlns:p14="http://schemas.microsoft.com/office/powerpoint/2010/main" val="1058100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3" name="Picture 2" descr="final-slide.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6214"/>
          </a:xfrm>
          <a:prstGeom prst="rect">
            <a:avLst/>
          </a:prstGeom>
        </p:spPr>
      </p:pic>
    </p:spTree>
    <p:extLst>
      <p:ext uri="{BB962C8B-B14F-4D97-AF65-F5344CB8AC3E}">
        <p14:creationId xmlns:p14="http://schemas.microsoft.com/office/powerpoint/2010/main" val="7134298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4" name="Background_Panel_Green&amp;Biscuit.wmf" descr="/Users/Austin/Desktop/Concern PPT/Background_Panel_Green&amp;Biscuit.wmf"/>
          <p:cNvPicPr>
            <a:picLocks noChangeAspect="1"/>
          </p:cNvPicPr>
          <p:nvPr userDrawn="1"/>
        </p:nvPicPr>
        <p:blipFill rotWithShape="1">
          <a:blip r:embed="rId2" r:link="rId3" cstate="print">
            <a:extLst>
              <a:ext uri="{28A0092B-C50C-407E-A947-70E740481C1C}">
                <a14:useLocalDpi xmlns:a14="http://schemas.microsoft.com/office/drawing/2010/main"/>
              </a:ext>
            </a:extLst>
          </a:blip>
          <a:srcRect/>
          <a:stretch>
            <a:fillRect/>
          </a:stretch>
        </p:blipFill>
        <p:spPr>
          <a:xfrm>
            <a:off x="203201" y="188650"/>
            <a:ext cx="8724900" cy="1267627"/>
          </a:xfrm>
          <a:prstGeom prst="rect">
            <a:avLst/>
          </a:prstGeom>
        </p:spPr>
      </p:pic>
      <p:sp>
        <p:nvSpPr>
          <p:cNvPr id="2" name="Title 1"/>
          <p:cNvSpPr>
            <a:spLocks noGrp="1"/>
          </p:cNvSpPr>
          <p:nvPr>
            <p:ph type="title"/>
          </p:nvPr>
        </p:nvSpPr>
        <p:spPr>
          <a:xfrm>
            <a:off x="457200" y="274638"/>
            <a:ext cx="8219256" cy="1066130"/>
          </a:xfrm>
          <a:prstGeom prst="rect">
            <a:avLst/>
          </a:prstGeom>
        </p:spPr>
        <p:txBody>
          <a:bodyPr vert="horz" anchor="ctr"/>
          <a:lstStyle>
            <a:lvl1pPr algn="ctr">
              <a:defRPr sz="2101">
                <a:solidFill>
                  <a:schemeClr val="bg1"/>
                </a:solidFill>
                <a:latin typeface="+mj-lt"/>
              </a:defRPr>
            </a:lvl1pPr>
          </a:lstStyle>
          <a:p>
            <a:r>
              <a:rPr lang="ga-IE" dirty="0"/>
              <a:t>Click to edit Master title style</a:t>
            </a:r>
            <a:endParaRPr lang="en-US" dirty="0"/>
          </a:p>
        </p:txBody>
      </p:sp>
      <p:sp>
        <p:nvSpPr>
          <p:cNvPr id="6" name="Text Placeholder 9"/>
          <p:cNvSpPr>
            <a:spLocks noGrp="1"/>
          </p:cNvSpPr>
          <p:nvPr>
            <p:ph type="body" sz="quarter" idx="10"/>
          </p:nvPr>
        </p:nvSpPr>
        <p:spPr>
          <a:xfrm>
            <a:off x="323530" y="1484784"/>
            <a:ext cx="5472608" cy="4320480"/>
          </a:xfrm>
          <a:prstGeom prst="rect">
            <a:avLst/>
          </a:prstGeom>
        </p:spPr>
        <p:txBody>
          <a:bodyPr vert="horz" anchor="ctr"/>
          <a:lstStyle>
            <a:lvl1pPr marL="0" indent="0">
              <a:lnSpc>
                <a:spcPct val="120000"/>
              </a:lnSpc>
              <a:spcBef>
                <a:spcPts val="0"/>
              </a:spcBef>
              <a:buFontTx/>
              <a:buNone/>
              <a:defRPr lang="ga-IE" sz="1500" b="0" kern="1200" dirty="0" smtClean="0">
                <a:solidFill>
                  <a:schemeClr val="tx1"/>
                </a:solidFill>
                <a:latin typeface="Arial" charset="0"/>
                <a:ea typeface="ＭＳ Ｐゴシック" charset="0"/>
                <a:cs typeface="ＭＳ Ｐゴシック" charset="0"/>
              </a:defRPr>
            </a:lvl1pPr>
            <a:lvl2pPr marL="364579" indent="-175538">
              <a:lnSpc>
                <a:spcPct val="120000"/>
              </a:lnSpc>
              <a:spcBef>
                <a:spcPts val="0"/>
              </a:spcBef>
              <a:defRPr lang="ga-IE" sz="1351" b="0" dirty="0" smtClean="0">
                <a:solidFill>
                  <a:schemeClr val="tx1"/>
                </a:solidFill>
                <a:latin typeface="Arial" charset="0"/>
                <a:ea typeface="ＭＳ Ｐゴシック" charset="0"/>
                <a:cs typeface="ＭＳ Ｐゴシック" charset="0"/>
              </a:defRPr>
            </a:lvl2pPr>
            <a:lvl3pPr marL="608307" indent="-257232">
              <a:lnSpc>
                <a:spcPct val="120000"/>
              </a:lnSpc>
              <a:spcBef>
                <a:spcPts val="0"/>
              </a:spcBef>
              <a:defRPr lang="ga-IE" sz="1500" b="0" dirty="0" smtClean="0">
                <a:solidFill>
                  <a:schemeClr val="tx1"/>
                </a:solidFill>
                <a:latin typeface="Arial" charset="0"/>
                <a:ea typeface="ＭＳ Ｐゴシック" charset="0"/>
                <a:cs typeface="ＭＳ Ｐゴシック" charset="0"/>
              </a:defRPr>
            </a:lvl3pPr>
            <a:lvl4pPr marL="905372" indent="-257232">
              <a:lnSpc>
                <a:spcPct val="120000"/>
              </a:lnSpc>
              <a:spcBef>
                <a:spcPts val="0"/>
              </a:spcBef>
              <a:defRPr lang="ga-IE" sz="1500" b="0" dirty="0" smtClean="0">
                <a:solidFill>
                  <a:schemeClr val="tx1"/>
                </a:solidFill>
                <a:latin typeface="Arial" charset="0"/>
                <a:ea typeface="ＭＳ Ｐゴシック" charset="0"/>
                <a:cs typeface="ＭＳ Ｐゴシック" charset="0"/>
              </a:defRPr>
            </a:lvl4pPr>
            <a:lvl5pPr marL="1007319" indent="-175538">
              <a:lnSpc>
                <a:spcPct val="120000"/>
              </a:lnSpc>
              <a:spcBef>
                <a:spcPts val="0"/>
              </a:spcBef>
              <a:buFont typeface="Lucida Grande"/>
              <a:buChar char="-"/>
              <a:defRPr sz="1500"/>
            </a:lvl5pPr>
          </a:lstStyle>
          <a:p>
            <a:pPr lvl="0"/>
            <a:r>
              <a:rPr lang="ga-IE" dirty="0"/>
              <a:t>Click to edit Master text styles</a:t>
            </a:r>
          </a:p>
          <a:p>
            <a:pPr marL="500959" lvl="2" indent="-257232" algn="l" rtl="0" eaLnBrk="0" fontAlgn="base" hangingPunct="0">
              <a:spcBef>
                <a:spcPct val="0"/>
              </a:spcBef>
              <a:spcAft>
                <a:spcPct val="0"/>
              </a:spcAft>
              <a:buFont typeface="Wingdings" charset="2"/>
              <a:buChar char="§"/>
            </a:pPr>
            <a:r>
              <a:rPr lang="ga-IE" dirty="0"/>
              <a:t>Second level</a:t>
            </a:r>
          </a:p>
          <a:p>
            <a:pPr marL="648142" lvl="3" indent="175538" algn="l" rtl="0" eaLnBrk="0" fontAlgn="base" hangingPunct="0">
              <a:spcBef>
                <a:spcPct val="0"/>
              </a:spcBef>
              <a:spcAft>
                <a:spcPct val="0"/>
              </a:spcAft>
              <a:buSzPct val="100000"/>
              <a:buFont typeface="Lucida Grande"/>
              <a:buChar char="–"/>
            </a:pPr>
            <a:r>
              <a:rPr lang="ga-IE" dirty="0"/>
              <a:t>Third level</a:t>
            </a:r>
          </a:p>
          <a:p>
            <a:pPr marL="823679" lvl="3" indent="-175538" algn="l" rtl="0" eaLnBrk="0" fontAlgn="base" hangingPunct="0">
              <a:spcBef>
                <a:spcPct val="0"/>
              </a:spcBef>
              <a:spcAft>
                <a:spcPct val="0"/>
              </a:spcAft>
              <a:buFont typeface="Lucida Grande"/>
              <a:buChar char="∗"/>
            </a:pPr>
            <a:r>
              <a:rPr lang="ga-IE" dirty="0"/>
              <a:t>Fourth level</a:t>
            </a:r>
          </a:p>
          <a:p>
            <a:pPr lvl="4"/>
            <a:r>
              <a:rPr lang="ga-IE" dirty="0"/>
              <a:t>Fifth level</a:t>
            </a:r>
            <a:endParaRPr lang="en-US" dirty="0"/>
          </a:p>
        </p:txBody>
      </p:sp>
      <p:pic>
        <p:nvPicPr>
          <p:cNvPr id="7" name="Picture 7" descr="Macintosh HD:Users:Austin:• Current:Concern PPT:concern_logo.wmf"/>
          <p:cNvPicPr>
            <a:picLocks noChangeAspect="1" noChangeArrowheads="1"/>
          </p:cNvPicPr>
          <p:nvPr userDrawn="1"/>
        </p:nvPicPr>
        <p:blipFill>
          <a:blip r:embed="rId4" r:link="rId5" cstate="screen">
            <a:extLst>
              <a:ext uri="{28A0092B-C50C-407E-A947-70E740481C1C}">
                <a14:useLocalDpi xmlns:a14="http://schemas.microsoft.com/office/drawing/2010/main"/>
              </a:ext>
            </a:extLst>
          </a:blip>
          <a:srcRect/>
          <a:stretch>
            <a:fillRect/>
          </a:stretch>
        </p:blipFill>
        <p:spPr bwMode="auto">
          <a:xfrm>
            <a:off x="7668219" y="6237322"/>
            <a:ext cx="1274602" cy="43204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2" y="5764253"/>
            <a:ext cx="1253607" cy="946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86679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pic>
        <p:nvPicPr>
          <p:cNvPr id="4" name="Background_Panel_Green&amp;Biscuit.wmf" descr="/Users/Austin/Desktop/Concern PPT/Background_Panel_Green&amp;Biscuit.wmf"/>
          <p:cNvPicPr>
            <a:picLocks noChangeAspect="1"/>
          </p:cNvPicPr>
          <p:nvPr userDrawn="1"/>
        </p:nvPicPr>
        <p:blipFill rotWithShape="1">
          <a:blip r:embed="rId2"/>
          <a:srcRect/>
          <a:stretch/>
        </p:blipFill>
        <p:spPr>
          <a:xfrm>
            <a:off x="203201" y="188650"/>
            <a:ext cx="8724900" cy="1267627"/>
          </a:xfrm>
          <a:prstGeom prst="rect">
            <a:avLst/>
          </a:prstGeom>
        </p:spPr>
      </p:pic>
      <p:sp>
        <p:nvSpPr>
          <p:cNvPr id="2" name="Title 1"/>
          <p:cNvSpPr>
            <a:spLocks noGrp="1"/>
          </p:cNvSpPr>
          <p:nvPr>
            <p:ph type="title"/>
          </p:nvPr>
        </p:nvSpPr>
        <p:spPr>
          <a:xfrm>
            <a:off x="457200" y="274638"/>
            <a:ext cx="8219256" cy="1066130"/>
          </a:xfrm>
          <a:prstGeom prst="rect">
            <a:avLst/>
          </a:prstGeom>
        </p:spPr>
        <p:txBody>
          <a:bodyPr vert="horz" anchor="ctr"/>
          <a:lstStyle>
            <a:lvl1pPr algn="ctr">
              <a:defRPr sz="2101">
                <a:solidFill>
                  <a:schemeClr val="bg1"/>
                </a:solidFill>
                <a:latin typeface="+mj-lt"/>
              </a:defRPr>
            </a:lvl1pPr>
          </a:lstStyle>
          <a:p>
            <a:r>
              <a:rPr lang="ga-IE" dirty="0"/>
              <a:t>Click to edit Master title style</a:t>
            </a:r>
            <a:endParaRPr lang="en-US" dirty="0"/>
          </a:p>
        </p:txBody>
      </p:sp>
      <p:sp>
        <p:nvSpPr>
          <p:cNvPr id="6" name="Text Placeholder 9"/>
          <p:cNvSpPr>
            <a:spLocks noGrp="1"/>
          </p:cNvSpPr>
          <p:nvPr>
            <p:ph type="body" sz="quarter" idx="10"/>
          </p:nvPr>
        </p:nvSpPr>
        <p:spPr>
          <a:xfrm>
            <a:off x="323530" y="1484784"/>
            <a:ext cx="5472608" cy="4320480"/>
          </a:xfrm>
          <a:prstGeom prst="rect">
            <a:avLst/>
          </a:prstGeom>
        </p:spPr>
        <p:txBody>
          <a:bodyPr vert="horz" anchor="ctr"/>
          <a:lstStyle>
            <a:lvl1pPr marL="0" indent="0">
              <a:lnSpc>
                <a:spcPct val="120000"/>
              </a:lnSpc>
              <a:spcBef>
                <a:spcPts val="0"/>
              </a:spcBef>
              <a:buFontTx/>
              <a:buNone/>
              <a:defRPr lang="ga-IE" sz="1500" b="0" kern="1200" dirty="0" smtClean="0">
                <a:solidFill>
                  <a:schemeClr val="tx1"/>
                </a:solidFill>
                <a:latin typeface="Arial" charset="0"/>
                <a:ea typeface="ＭＳ Ｐゴシック" charset="0"/>
                <a:cs typeface="ＭＳ Ｐゴシック" charset="0"/>
              </a:defRPr>
            </a:lvl1pPr>
            <a:lvl2pPr marL="364579" indent="-175538">
              <a:lnSpc>
                <a:spcPct val="120000"/>
              </a:lnSpc>
              <a:spcBef>
                <a:spcPts val="0"/>
              </a:spcBef>
              <a:defRPr lang="ga-IE" sz="1351" b="0" dirty="0" smtClean="0">
                <a:solidFill>
                  <a:schemeClr val="tx1"/>
                </a:solidFill>
                <a:latin typeface="Arial" charset="0"/>
                <a:ea typeface="ＭＳ Ｐゴシック" charset="0"/>
                <a:cs typeface="ＭＳ Ｐゴシック" charset="0"/>
              </a:defRPr>
            </a:lvl2pPr>
            <a:lvl3pPr marL="608307" indent="-257232">
              <a:lnSpc>
                <a:spcPct val="120000"/>
              </a:lnSpc>
              <a:spcBef>
                <a:spcPts val="0"/>
              </a:spcBef>
              <a:defRPr lang="ga-IE" sz="1500" b="0" dirty="0" smtClean="0">
                <a:solidFill>
                  <a:schemeClr val="tx1"/>
                </a:solidFill>
                <a:latin typeface="Arial" charset="0"/>
                <a:ea typeface="ＭＳ Ｐゴシック" charset="0"/>
                <a:cs typeface="ＭＳ Ｐゴシック" charset="0"/>
              </a:defRPr>
            </a:lvl3pPr>
            <a:lvl4pPr marL="905372" indent="-257232">
              <a:lnSpc>
                <a:spcPct val="120000"/>
              </a:lnSpc>
              <a:spcBef>
                <a:spcPts val="0"/>
              </a:spcBef>
              <a:defRPr lang="ga-IE" sz="1500" b="0" dirty="0" smtClean="0">
                <a:solidFill>
                  <a:schemeClr val="tx1"/>
                </a:solidFill>
                <a:latin typeface="Arial" charset="0"/>
                <a:ea typeface="ＭＳ Ｐゴシック" charset="0"/>
                <a:cs typeface="ＭＳ Ｐゴシック" charset="0"/>
              </a:defRPr>
            </a:lvl4pPr>
            <a:lvl5pPr marL="1007319" indent="-175538">
              <a:lnSpc>
                <a:spcPct val="120000"/>
              </a:lnSpc>
              <a:spcBef>
                <a:spcPts val="0"/>
              </a:spcBef>
              <a:buFont typeface="Lucida Grande"/>
              <a:buChar char="-"/>
              <a:defRPr sz="1500"/>
            </a:lvl5pPr>
          </a:lstStyle>
          <a:p>
            <a:pPr lvl="0"/>
            <a:r>
              <a:rPr lang="ga-IE" dirty="0"/>
              <a:t>Click to edit Master text styles</a:t>
            </a:r>
          </a:p>
          <a:p>
            <a:pPr marL="500959" lvl="2" indent="-257232" algn="l" rtl="0" eaLnBrk="0" fontAlgn="base" hangingPunct="0">
              <a:spcBef>
                <a:spcPct val="0"/>
              </a:spcBef>
              <a:spcAft>
                <a:spcPct val="0"/>
              </a:spcAft>
              <a:buFont typeface="Wingdings" charset="2"/>
              <a:buChar char="§"/>
            </a:pPr>
            <a:r>
              <a:rPr lang="ga-IE" dirty="0"/>
              <a:t>Second level</a:t>
            </a:r>
          </a:p>
          <a:p>
            <a:pPr marL="648142" lvl="3" indent="175538" algn="l" rtl="0" eaLnBrk="0" fontAlgn="base" hangingPunct="0">
              <a:spcBef>
                <a:spcPct val="0"/>
              </a:spcBef>
              <a:spcAft>
                <a:spcPct val="0"/>
              </a:spcAft>
              <a:buSzPct val="100000"/>
              <a:buFont typeface="Lucida Grande"/>
              <a:buChar char="–"/>
            </a:pPr>
            <a:r>
              <a:rPr lang="ga-IE" dirty="0"/>
              <a:t>Third level</a:t>
            </a:r>
          </a:p>
          <a:p>
            <a:pPr marL="823679" lvl="3" indent="-175538" algn="l" rtl="0" eaLnBrk="0" fontAlgn="base" hangingPunct="0">
              <a:spcBef>
                <a:spcPct val="0"/>
              </a:spcBef>
              <a:spcAft>
                <a:spcPct val="0"/>
              </a:spcAft>
              <a:buFont typeface="Lucida Grande"/>
              <a:buChar char="∗"/>
            </a:pPr>
            <a:r>
              <a:rPr lang="ga-IE" dirty="0"/>
              <a:t>Fourth level</a:t>
            </a:r>
          </a:p>
          <a:p>
            <a:pPr lvl="4"/>
            <a:r>
              <a:rPr lang="ga-IE" dirty="0"/>
              <a:t>Fifth level</a:t>
            </a:r>
            <a:endParaRPr lang="en-US" dirty="0"/>
          </a:p>
        </p:txBody>
      </p:sp>
    </p:spTree>
    <p:extLst>
      <p:ext uri="{BB962C8B-B14F-4D97-AF65-F5344CB8AC3E}">
        <p14:creationId xmlns:p14="http://schemas.microsoft.com/office/powerpoint/2010/main" val="1183954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9" name="Picture 8" descr="concern_title_bar.w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7504" y="5877272"/>
            <a:ext cx="8940800" cy="876300"/>
          </a:xfrm>
          <a:prstGeom prst="rect">
            <a:avLst/>
          </a:prstGeom>
        </p:spPr>
      </p:pic>
      <p:pic>
        <p:nvPicPr>
          <p:cNvPr id="4" name="Background_Panel_Green&amp;Biscuit.wmf" descr="/Users/Austin/Desktop/Concern PPT/Background_Panel_Green&amp;Biscuit.wmf"/>
          <p:cNvPicPr>
            <a:picLocks noChangeAspect="1"/>
          </p:cNvPicPr>
          <p:nvPr userDrawn="1"/>
        </p:nvPicPr>
        <p:blipFill rotWithShape="1">
          <a:blip r:embed="rId3"/>
          <a:srcRect/>
          <a:stretch/>
        </p:blipFill>
        <p:spPr>
          <a:xfrm>
            <a:off x="203200" y="188640"/>
            <a:ext cx="8724900" cy="1267627"/>
          </a:xfrm>
          <a:prstGeom prst="rect">
            <a:avLst/>
          </a:prstGeom>
        </p:spPr>
      </p:pic>
      <p:sp>
        <p:nvSpPr>
          <p:cNvPr id="2" name="Title 1"/>
          <p:cNvSpPr>
            <a:spLocks noGrp="1"/>
          </p:cNvSpPr>
          <p:nvPr>
            <p:ph type="title"/>
          </p:nvPr>
        </p:nvSpPr>
        <p:spPr>
          <a:xfrm>
            <a:off x="457200" y="274638"/>
            <a:ext cx="8219256" cy="1066130"/>
          </a:xfrm>
          <a:prstGeom prst="rect">
            <a:avLst/>
          </a:prstGeom>
        </p:spPr>
        <p:txBody>
          <a:bodyPr vert="horz" anchor="ctr"/>
          <a:lstStyle>
            <a:lvl1pPr algn="ctr">
              <a:defRPr sz="2800" b="1">
                <a:solidFill>
                  <a:schemeClr val="bg1"/>
                </a:solidFill>
              </a:defRPr>
            </a:lvl1pPr>
          </a:lstStyle>
          <a:p>
            <a:r>
              <a:rPr lang="ga-IE" dirty="0"/>
              <a:t>Click to edit Master title style</a:t>
            </a:r>
            <a:endParaRPr lang="en-US" dirty="0"/>
          </a:p>
        </p:txBody>
      </p:sp>
      <p:sp>
        <p:nvSpPr>
          <p:cNvPr id="6" name="Text Placeholder 9"/>
          <p:cNvSpPr>
            <a:spLocks noGrp="1"/>
          </p:cNvSpPr>
          <p:nvPr>
            <p:ph type="body" sz="quarter" idx="10"/>
          </p:nvPr>
        </p:nvSpPr>
        <p:spPr>
          <a:xfrm>
            <a:off x="323527" y="1444818"/>
            <a:ext cx="8360097" cy="4320480"/>
          </a:xfrm>
          <a:prstGeom prst="rect">
            <a:avLst/>
          </a:prstGeom>
        </p:spPr>
        <p:txBody>
          <a:bodyPr vert="horz" anchor="t"/>
          <a:lstStyle>
            <a:lvl1pPr marL="0" indent="0">
              <a:lnSpc>
                <a:spcPct val="120000"/>
              </a:lnSpc>
              <a:spcBef>
                <a:spcPts val="0"/>
              </a:spcBef>
              <a:buFontTx/>
              <a:buNone/>
              <a:defRPr lang="ga-IE" sz="2000" b="0" kern="1200" dirty="0" smtClean="0">
                <a:solidFill>
                  <a:schemeClr val="tx1"/>
                </a:solidFill>
                <a:latin typeface="Arial" charset="0"/>
                <a:ea typeface="ＭＳ Ｐゴシック" charset="0"/>
                <a:cs typeface="ＭＳ Ｐゴシック" charset="0"/>
              </a:defRPr>
            </a:lvl1pPr>
            <a:lvl2pPr marL="486000" indent="-234000">
              <a:lnSpc>
                <a:spcPct val="120000"/>
              </a:lnSpc>
              <a:spcBef>
                <a:spcPts val="0"/>
              </a:spcBef>
              <a:defRPr lang="ga-IE" sz="1800" b="0" dirty="0" smtClean="0">
                <a:solidFill>
                  <a:schemeClr val="tx1"/>
                </a:solidFill>
                <a:latin typeface="Arial" charset="0"/>
                <a:ea typeface="ＭＳ Ｐゴシック" charset="0"/>
                <a:cs typeface="ＭＳ Ｐゴシック" charset="0"/>
              </a:defRPr>
            </a:lvl2pPr>
            <a:lvl3pPr marL="810900" indent="-342900">
              <a:lnSpc>
                <a:spcPct val="120000"/>
              </a:lnSpc>
              <a:spcBef>
                <a:spcPts val="0"/>
              </a:spcBef>
              <a:defRPr lang="ga-IE" sz="2000" b="0" dirty="0" smtClean="0">
                <a:solidFill>
                  <a:schemeClr val="tx1"/>
                </a:solidFill>
                <a:latin typeface="Arial" charset="0"/>
                <a:ea typeface="ＭＳ Ｐゴシック" charset="0"/>
                <a:cs typeface="ＭＳ Ｐゴシック" charset="0"/>
              </a:defRPr>
            </a:lvl3pPr>
            <a:lvl4pPr marL="1206900" indent="-342900">
              <a:lnSpc>
                <a:spcPct val="120000"/>
              </a:lnSpc>
              <a:spcBef>
                <a:spcPts val="0"/>
              </a:spcBef>
              <a:defRPr lang="ga-IE" sz="2000" b="0" dirty="0" smtClean="0">
                <a:solidFill>
                  <a:schemeClr val="tx1"/>
                </a:solidFill>
                <a:latin typeface="Arial" charset="0"/>
                <a:ea typeface="ＭＳ Ｐゴシック" charset="0"/>
                <a:cs typeface="ＭＳ Ｐゴシック" charset="0"/>
              </a:defRPr>
            </a:lvl4pPr>
            <a:lvl5pPr marL="1342800" indent="-234000">
              <a:lnSpc>
                <a:spcPct val="120000"/>
              </a:lnSpc>
              <a:spcBef>
                <a:spcPts val="0"/>
              </a:spcBef>
              <a:buFont typeface="Lucida Grande"/>
              <a:buChar char="-"/>
              <a:defRPr sz="2000"/>
            </a:lvl5pPr>
          </a:lstStyle>
          <a:p>
            <a:pPr lvl="0"/>
            <a:r>
              <a:rPr lang="ga-IE" dirty="0"/>
              <a:t>Click to edit Master text styles</a:t>
            </a:r>
          </a:p>
          <a:p>
            <a:pPr marL="667800" lvl="2" indent="-342900" algn="l" rtl="0" eaLnBrk="0" fontAlgn="base" hangingPunct="0">
              <a:spcBef>
                <a:spcPct val="0"/>
              </a:spcBef>
              <a:spcAft>
                <a:spcPct val="0"/>
              </a:spcAft>
              <a:buFont typeface="Wingdings" charset="2"/>
              <a:buChar char="§"/>
            </a:pPr>
            <a:r>
              <a:rPr lang="ga-IE" dirty="0"/>
              <a:t>Second level</a:t>
            </a:r>
          </a:p>
          <a:p>
            <a:pPr marL="864000" lvl="3" indent="234000" algn="l" rtl="0" eaLnBrk="0" fontAlgn="base" hangingPunct="0">
              <a:spcBef>
                <a:spcPct val="0"/>
              </a:spcBef>
              <a:spcAft>
                <a:spcPct val="0"/>
              </a:spcAft>
              <a:buSzPct val="100000"/>
              <a:buFont typeface="Lucida Grande"/>
              <a:buChar char="–"/>
            </a:pPr>
            <a:r>
              <a:rPr lang="ga-IE" dirty="0"/>
              <a:t>Third level</a:t>
            </a:r>
          </a:p>
          <a:p>
            <a:pPr marL="1098000" lvl="3" indent="-234000" algn="l" rtl="0" eaLnBrk="0" fontAlgn="base" hangingPunct="0">
              <a:spcBef>
                <a:spcPct val="0"/>
              </a:spcBef>
              <a:spcAft>
                <a:spcPct val="0"/>
              </a:spcAft>
              <a:buFont typeface="Lucida Grande"/>
              <a:buChar char="∗"/>
            </a:pPr>
            <a:r>
              <a:rPr lang="ga-IE" dirty="0"/>
              <a:t>Fourth level</a:t>
            </a:r>
          </a:p>
          <a:p>
            <a:pPr lvl="4"/>
            <a:r>
              <a:rPr lang="ga-IE" dirty="0"/>
              <a:t>Fifth level</a:t>
            </a:r>
            <a:endParaRPr lang="en-US" dirty="0"/>
          </a:p>
        </p:txBody>
      </p:sp>
      <p:pic>
        <p:nvPicPr>
          <p:cNvPr id="7" name="Picture 7" descr="Macintosh HD:Users:Austin:• Current:Concern PPT:concern_logo.wmf"/>
          <p:cNvPicPr>
            <a:picLocks noChangeAspect="1" noChangeArrowheads="1"/>
          </p:cNvPicPr>
          <p:nvPr userDrawn="1"/>
        </p:nvPicPr>
        <p:blipFill>
          <a:blip r:embed="rId4" r:link="rId5" cstate="screen">
            <a:extLst>
              <a:ext uri="{28A0092B-C50C-407E-A947-70E740481C1C}">
                <a14:useLocalDpi xmlns:a14="http://schemas.microsoft.com/office/drawing/2010/main"/>
              </a:ext>
            </a:extLst>
          </a:blip>
          <a:srcRect/>
          <a:stretch>
            <a:fillRect/>
          </a:stretch>
        </p:blipFill>
        <p:spPr bwMode="auto">
          <a:xfrm>
            <a:off x="7086600" y="6056014"/>
            <a:ext cx="1597025" cy="541338"/>
          </a:xfrm>
          <a:prstGeom prst="rect">
            <a:avLst/>
          </a:prstGeom>
          <a:noFill/>
          <a:extLst>
            <a:ext uri="{909E8E84-426E-40DD-AFC4-6F175D3DCCD1}">
              <a14:hiddenFill xmlns:a14="http://schemas.microsoft.com/office/drawing/2010/main">
                <a:solidFill>
                  <a:srgbClr val="FFFFFF"/>
                </a:solidFill>
              </a14:hiddenFill>
            </a:ext>
          </a:extLst>
        </p:spPr>
      </p:pic>
      <p:sp>
        <p:nvSpPr>
          <p:cNvPr id="14" name="Text Placeholder 13"/>
          <p:cNvSpPr>
            <a:spLocks noGrp="1"/>
          </p:cNvSpPr>
          <p:nvPr>
            <p:ph type="body" sz="quarter" idx="11" hasCustomPrompt="1"/>
          </p:nvPr>
        </p:nvSpPr>
        <p:spPr>
          <a:xfrm>
            <a:off x="468313" y="6165850"/>
            <a:ext cx="6480175" cy="358775"/>
          </a:xfrm>
          <a:prstGeom prst="rect">
            <a:avLst/>
          </a:prstGeom>
        </p:spPr>
        <p:txBody>
          <a:bodyPr vert="horz"/>
          <a:lstStyle>
            <a:lvl1pPr marL="0" marR="0" indent="0" algn="l" defTabSz="914400" rtl="0" eaLnBrk="1" fontAlgn="base" latinLnBrk="0" hangingPunct="1">
              <a:lnSpc>
                <a:spcPct val="100000"/>
              </a:lnSpc>
              <a:spcBef>
                <a:spcPct val="20000"/>
              </a:spcBef>
              <a:spcAft>
                <a:spcPct val="0"/>
              </a:spcAft>
              <a:buClrTx/>
              <a:buSzTx/>
              <a:buFontTx/>
              <a:buNone/>
              <a:tabLst/>
              <a:defRPr lang="ga-IE" sz="1200" kern="1200" dirty="0" smtClean="0">
                <a:solidFill>
                  <a:schemeClr val="tx1"/>
                </a:solidFill>
                <a:latin typeface="Arial"/>
                <a:ea typeface="ＭＳ Ｐゴシック" charset="0"/>
                <a:cs typeface="Arial"/>
              </a:defRPr>
            </a:lvl1pPr>
          </a:lstStyle>
          <a:p>
            <a:pPr lvl="0"/>
            <a:r>
              <a:rPr lang="en-US" dirty="0"/>
              <a:t>					</a:t>
            </a:r>
          </a:p>
        </p:txBody>
      </p:sp>
    </p:spTree>
    <p:extLst>
      <p:ext uri="{BB962C8B-B14F-4D97-AF65-F5344CB8AC3E}">
        <p14:creationId xmlns:p14="http://schemas.microsoft.com/office/powerpoint/2010/main" val="2084099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73" indent="0" algn="ctr">
              <a:buNone/>
              <a:defRPr>
                <a:solidFill>
                  <a:schemeClr val="tx1">
                    <a:tint val="75000"/>
                  </a:schemeClr>
                </a:solidFill>
              </a:defRPr>
            </a:lvl2pPr>
            <a:lvl3pPr marL="685948" indent="0" algn="ctr">
              <a:buNone/>
              <a:defRPr>
                <a:solidFill>
                  <a:schemeClr val="tx1">
                    <a:tint val="75000"/>
                  </a:schemeClr>
                </a:solidFill>
              </a:defRPr>
            </a:lvl3pPr>
            <a:lvl4pPr marL="1028922" indent="0" algn="ctr">
              <a:buNone/>
              <a:defRPr>
                <a:solidFill>
                  <a:schemeClr val="tx1">
                    <a:tint val="75000"/>
                  </a:schemeClr>
                </a:solidFill>
              </a:defRPr>
            </a:lvl4pPr>
            <a:lvl5pPr marL="1371898" indent="0" algn="ctr">
              <a:buNone/>
              <a:defRPr>
                <a:solidFill>
                  <a:schemeClr val="tx1">
                    <a:tint val="75000"/>
                  </a:schemeClr>
                </a:solidFill>
              </a:defRPr>
            </a:lvl5pPr>
            <a:lvl6pPr marL="1714873" indent="0" algn="ctr">
              <a:buNone/>
              <a:defRPr>
                <a:solidFill>
                  <a:schemeClr val="tx1">
                    <a:tint val="75000"/>
                  </a:schemeClr>
                </a:solidFill>
              </a:defRPr>
            </a:lvl6pPr>
            <a:lvl7pPr marL="2057847" indent="0" algn="ctr">
              <a:buNone/>
              <a:defRPr>
                <a:solidFill>
                  <a:schemeClr val="tx1">
                    <a:tint val="75000"/>
                  </a:schemeClr>
                </a:solidFill>
              </a:defRPr>
            </a:lvl7pPr>
            <a:lvl8pPr marL="2400820" indent="0" algn="ctr">
              <a:buNone/>
              <a:defRPr>
                <a:solidFill>
                  <a:schemeClr val="tx1">
                    <a:tint val="75000"/>
                  </a:schemeClr>
                </a:solidFill>
              </a:defRPr>
            </a:lvl8pPr>
            <a:lvl9pPr marL="274379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769594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26817" y="71438"/>
            <a:ext cx="8229600" cy="1143000"/>
          </a:xfrm>
        </p:spPr>
        <p:txBody>
          <a:bodyPr/>
          <a:lstStyle>
            <a:lvl1pPr algn="l">
              <a:defRPr b="1"/>
            </a:lvl1pPr>
          </a:lstStyle>
          <a:p>
            <a:r>
              <a:rPr lang="en-US" dirty="0"/>
              <a:t>Click to edit Master title style</a:t>
            </a:r>
          </a:p>
        </p:txBody>
      </p:sp>
      <p:pic>
        <p:nvPicPr>
          <p:cNvPr id="7" name="Picture 6" descr="SHA logo.jpe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6807200" y="5917125"/>
            <a:ext cx="2336800" cy="926171"/>
          </a:xfrm>
          <a:prstGeom prst="rect">
            <a:avLst/>
          </a:prstGeom>
        </p:spPr>
      </p:pic>
      <p:sp>
        <p:nvSpPr>
          <p:cNvPr id="3" name="Content Placeholder 2"/>
          <p:cNvSpPr>
            <a:spLocks noGrp="1"/>
          </p:cNvSpPr>
          <p:nvPr>
            <p:ph idx="1"/>
          </p:nvPr>
        </p:nvSpPr>
        <p:spPr>
          <a:xfrm>
            <a:off x="457200" y="1264699"/>
            <a:ext cx="8229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2528456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0"/>
            <a:ext cx="7772400" cy="1362075"/>
          </a:xfrm>
        </p:spPr>
        <p:txBody>
          <a:bodyPr anchor="t"/>
          <a:lstStyle>
            <a:lvl1pPr algn="l">
              <a:defRPr sz="3001"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73" indent="0">
              <a:buNone/>
              <a:defRPr sz="1351">
                <a:solidFill>
                  <a:schemeClr val="tx1">
                    <a:tint val="75000"/>
                  </a:schemeClr>
                </a:solidFill>
              </a:defRPr>
            </a:lvl2pPr>
            <a:lvl3pPr marL="685948" indent="0">
              <a:buNone/>
              <a:defRPr sz="1200">
                <a:solidFill>
                  <a:schemeClr val="tx1">
                    <a:tint val="75000"/>
                  </a:schemeClr>
                </a:solidFill>
              </a:defRPr>
            </a:lvl3pPr>
            <a:lvl4pPr marL="1028922" indent="0">
              <a:buNone/>
              <a:defRPr sz="1051">
                <a:solidFill>
                  <a:schemeClr val="tx1">
                    <a:tint val="75000"/>
                  </a:schemeClr>
                </a:solidFill>
              </a:defRPr>
            </a:lvl4pPr>
            <a:lvl5pPr marL="1371898" indent="0">
              <a:buNone/>
              <a:defRPr sz="1051">
                <a:solidFill>
                  <a:schemeClr val="tx1">
                    <a:tint val="75000"/>
                  </a:schemeClr>
                </a:solidFill>
              </a:defRPr>
            </a:lvl5pPr>
            <a:lvl6pPr marL="1714873" indent="0">
              <a:buNone/>
              <a:defRPr sz="1051">
                <a:solidFill>
                  <a:schemeClr val="tx1">
                    <a:tint val="75000"/>
                  </a:schemeClr>
                </a:solidFill>
              </a:defRPr>
            </a:lvl6pPr>
            <a:lvl7pPr marL="2057847" indent="0">
              <a:buNone/>
              <a:defRPr sz="1051">
                <a:solidFill>
                  <a:schemeClr val="tx1">
                    <a:tint val="75000"/>
                  </a:schemeClr>
                </a:solidFill>
              </a:defRPr>
            </a:lvl7pPr>
            <a:lvl8pPr marL="2400820" indent="0">
              <a:buNone/>
              <a:defRPr sz="1051">
                <a:solidFill>
                  <a:schemeClr val="tx1">
                    <a:tint val="75000"/>
                  </a:schemeClr>
                </a:solidFill>
              </a:defRPr>
            </a:lvl8pPr>
            <a:lvl9pPr marL="2743795" indent="0">
              <a:buNone/>
              <a:defRPr sz="1051">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831368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b="1"/>
            </a:lvl1pPr>
          </a:lstStyle>
          <a:p>
            <a:r>
              <a:rPr lang="en-US" dirty="0"/>
              <a:t>Click to edit Master title style</a:t>
            </a:r>
          </a:p>
        </p:txBody>
      </p:sp>
      <p:sp>
        <p:nvSpPr>
          <p:cNvPr id="3" name="Content Placeholder 2"/>
          <p:cNvSpPr>
            <a:spLocks noGrp="1"/>
          </p:cNvSpPr>
          <p:nvPr>
            <p:ph sz="half" idx="1"/>
          </p:nvPr>
        </p:nvSpPr>
        <p:spPr>
          <a:xfrm>
            <a:off x="457200" y="1600206"/>
            <a:ext cx="3617090" cy="4525963"/>
          </a:xfrm>
        </p:spPr>
        <p:txBody>
          <a:bodyPr/>
          <a:lstStyle>
            <a:lvl1pPr>
              <a:defRPr sz="2101"/>
            </a:lvl1pPr>
            <a:lvl2pPr>
              <a:defRPr sz="1801"/>
            </a:lvl2pPr>
            <a:lvl3pPr>
              <a:defRPr sz="1500"/>
            </a:lvl3pPr>
            <a:lvl4pPr>
              <a:defRPr sz="1351"/>
            </a:lvl4pPr>
            <a:lvl5pPr>
              <a:defRPr sz="1351"/>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364965" y="1600206"/>
            <a:ext cx="4321835" cy="4525963"/>
          </a:xfrm>
        </p:spPr>
        <p:txBody>
          <a:bodyPr/>
          <a:lstStyle>
            <a:lvl1pPr>
              <a:defRPr sz="2101"/>
            </a:lvl1pPr>
            <a:lvl2pPr>
              <a:defRPr sz="1801"/>
            </a:lvl2pPr>
            <a:lvl3pPr>
              <a:defRPr sz="1500"/>
            </a:lvl3pPr>
            <a:lvl4pPr>
              <a:defRPr sz="1351"/>
            </a:lvl4pPr>
            <a:lvl5pPr>
              <a:defRPr sz="1351"/>
            </a:lvl5pPr>
            <a:lvl6pPr>
              <a:defRPr sz="1351"/>
            </a:lvl6pPr>
            <a:lvl7pPr>
              <a:defRPr sz="1351"/>
            </a:lvl7pPr>
            <a:lvl8pPr>
              <a:defRPr sz="1351"/>
            </a:lvl8pPr>
            <a:lvl9pPr>
              <a:defRPr sz="135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917395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
        <p:nvSpPr>
          <p:cNvPr id="3" name="Title 12"/>
          <p:cNvSpPr>
            <a:spLocks noGrp="1"/>
          </p:cNvSpPr>
          <p:nvPr>
            <p:ph type="title"/>
          </p:nvPr>
        </p:nvSpPr>
        <p:spPr>
          <a:xfrm>
            <a:off x="2061776" y="5118654"/>
            <a:ext cx="6475602" cy="1828647"/>
          </a:xfrm>
        </p:spPr>
        <p:txBody>
          <a:bodyPr>
            <a:normAutofit/>
          </a:bodyPr>
          <a:lstStyle>
            <a:lvl1pPr algn="l">
              <a:lnSpc>
                <a:spcPts val="2703"/>
              </a:lnSpc>
              <a:defRPr sz="3301" b="1" i="0" spc="-75">
                <a:solidFill>
                  <a:srgbClr val="5D6F7B"/>
                </a:solidFill>
                <a:latin typeface="Helvetica Neue"/>
              </a:defRPr>
            </a:lvl1pPr>
          </a:lstStyle>
          <a:p>
            <a:r>
              <a:rPr lang="ga-IE"/>
              <a:t>Click to edit Master title style</a:t>
            </a:r>
            <a:endParaRPr lang="en-US" dirty="0"/>
          </a:p>
        </p:txBody>
      </p:sp>
      <p:cxnSp>
        <p:nvCxnSpPr>
          <p:cNvPr id="5" name="Straight Connector 4"/>
          <p:cNvCxnSpPr/>
          <p:nvPr userDrawn="1"/>
        </p:nvCxnSpPr>
        <p:spPr>
          <a:xfrm>
            <a:off x="2158544" y="6444469"/>
            <a:ext cx="6438383" cy="0"/>
          </a:xfrm>
          <a:prstGeom prst="line">
            <a:avLst/>
          </a:prstGeom>
          <a:ln>
            <a:solidFill>
              <a:srgbClr val="8DC63F"/>
            </a:solidFill>
          </a:ln>
          <a:effectLst/>
        </p:spPr>
        <p:style>
          <a:lnRef idx="2">
            <a:schemeClr val="accent1"/>
          </a:lnRef>
          <a:fillRef idx="0">
            <a:schemeClr val="accent1"/>
          </a:fillRef>
          <a:effectRef idx="1">
            <a:schemeClr val="accent1"/>
          </a:effectRef>
          <a:fontRef idx="minor">
            <a:schemeClr val="tx1"/>
          </a:fontRef>
        </p:style>
      </p:cxnSp>
      <p:sp>
        <p:nvSpPr>
          <p:cNvPr id="6" name="Picture Placeholder 21"/>
          <p:cNvSpPr>
            <a:spLocks noGrp="1"/>
          </p:cNvSpPr>
          <p:nvPr>
            <p:ph type="pic" sz="quarter" idx="10"/>
          </p:nvPr>
        </p:nvSpPr>
        <p:spPr>
          <a:xfrm>
            <a:off x="362643" y="9"/>
            <a:ext cx="8418721" cy="5426873"/>
          </a:xfrm>
          <a:prstGeom prst="rect">
            <a:avLst/>
          </a:prstGeom>
        </p:spPr>
        <p:txBody>
          <a:bodyPr/>
          <a:lstStyle/>
          <a:p>
            <a:r>
              <a:rPr lang="ga-IE"/>
              <a:t>Drag picture to placeholder or click icon to add</a:t>
            </a:r>
            <a:endParaRPr lang="en-US"/>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12077" y="5666749"/>
            <a:ext cx="1486306" cy="718194"/>
          </a:xfrm>
          <a:prstGeom prst="rect">
            <a:avLst/>
          </a:prstGeom>
        </p:spPr>
      </p:pic>
    </p:spTree>
    <p:extLst>
      <p:ext uri="{BB962C8B-B14F-4D97-AF65-F5344CB8AC3E}">
        <p14:creationId xmlns:p14="http://schemas.microsoft.com/office/powerpoint/2010/main" val="3922279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lgn="l">
              <a:defRPr b="1"/>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1" b="1"/>
            </a:lvl1pPr>
            <a:lvl2pPr marL="342973" indent="0">
              <a:buNone/>
              <a:defRPr sz="1500" b="1"/>
            </a:lvl2pPr>
            <a:lvl3pPr marL="685948" indent="0">
              <a:buNone/>
              <a:defRPr sz="1351" b="1"/>
            </a:lvl3pPr>
            <a:lvl4pPr marL="1028922" indent="0">
              <a:buNone/>
              <a:defRPr sz="1200" b="1"/>
            </a:lvl4pPr>
            <a:lvl5pPr marL="1371898" indent="0">
              <a:buNone/>
              <a:defRPr sz="1200" b="1"/>
            </a:lvl5pPr>
            <a:lvl6pPr marL="1714873" indent="0">
              <a:buNone/>
              <a:defRPr sz="1200" b="1"/>
            </a:lvl6pPr>
            <a:lvl7pPr marL="2057847" indent="0">
              <a:buNone/>
              <a:defRPr sz="1200" b="1"/>
            </a:lvl7pPr>
            <a:lvl8pPr marL="2400820" indent="0">
              <a:buNone/>
              <a:defRPr sz="1200" b="1"/>
            </a:lvl8pPr>
            <a:lvl9pPr marL="2743795"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1"/>
            </a:lvl1pPr>
            <a:lvl2pPr>
              <a:defRPr sz="1500"/>
            </a:lvl2pPr>
            <a:lvl3pPr>
              <a:defRPr sz="1351"/>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1801" b="1"/>
            </a:lvl1pPr>
            <a:lvl2pPr marL="342973" indent="0">
              <a:buNone/>
              <a:defRPr sz="1500" b="1"/>
            </a:lvl2pPr>
            <a:lvl3pPr marL="685948" indent="0">
              <a:buNone/>
              <a:defRPr sz="1351" b="1"/>
            </a:lvl3pPr>
            <a:lvl4pPr marL="1028922" indent="0">
              <a:buNone/>
              <a:defRPr sz="1200" b="1"/>
            </a:lvl4pPr>
            <a:lvl5pPr marL="1371898" indent="0">
              <a:buNone/>
              <a:defRPr sz="1200" b="1"/>
            </a:lvl5pPr>
            <a:lvl6pPr marL="1714873" indent="0">
              <a:buNone/>
              <a:defRPr sz="1200" b="1"/>
            </a:lvl6pPr>
            <a:lvl7pPr marL="2057847" indent="0">
              <a:buNone/>
              <a:defRPr sz="1200" b="1"/>
            </a:lvl7pPr>
            <a:lvl8pPr marL="2400820" indent="0">
              <a:buNone/>
              <a:defRPr sz="1200" b="1"/>
            </a:lvl8pPr>
            <a:lvl9pPr marL="274379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1801"/>
            </a:lvl1pPr>
            <a:lvl2pPr>
              <a:defRPr sz="1500"/>
            </a:lvl2pPr>
            <a:lvl3pPr>
              <a:defRPr sz="1351"/>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36068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b="1"/>
            </a:lvl1pPr>
          </a:lstStyle>
          <a:p>
            <a:r>
              <a:rPr lang="en-US" dirty="0"/>
              <a:t>Click to edit Master title style</a:t>
            </a:r>
          </a:p>
        </p:txBody>
      </p:sp>
      <p:sp>
        <p:nvSpPr>
          <p:cNvPr id="3" name="Date Placeholder 2"/>
          <p:cNvSpPr>
            <a:spLocks noGrp="1"/>
          </p:cNvSpPr>
          <p:nvPr>
            <p:ph type="dt" sz="half" idx="10"/>
          </p:nvPr>
        </p:nvSpPr>
        <p:spPr/>
        <p:txBody>
          <a:body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171630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033176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60"/>
            <a:ext cx="5111750" cy="5853113"/>
          </a:xfrm>
        </p:spPr>
        <p:txBody>
          <a:bodyPr/>
          <a:lstStyle>
            <a:lvl1pPr>
              <a:defRPr sz="2401"/>
            </a:lvl1pPr>
            <a:lvl2pPr>
              <a:defRPr sz="2101"/>
            </a:lvl2pPr>
            <a:lvl3pPr>
              <a:defRPr sz="1801"/>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1"/>
            </a:lvl1pPr>
            <a:lvl2pPr marL="342973" indent="0">
              <a:buNone/>
              <a:defRPr sz="900"/>
            </a:lvl2pPr>
            <a:lvl3pPr marL="685948" indent="0">
              <a:buNone/>
              <a:defRPr sz="751"/>
            </a:lvl3pPr>
            <a:lvl4pPr marL="1028922" indent="0">
              <a:buNone/>
              <a:defRPr sz="676"/>
            </a:lvl4pPr>
            <a:lvl5pPr marL="1371898" indent="0">
              <a:buNone/>
              <a:defRPr sz="676"/>
            </a:lvl5pPr>
            <a:lvl6pPr marL="1714873" indent="0">
              <a:buNone/>
              <a:defRPr sz="676"/>
            </a:lvl6pPr>
            <a:lvl7pPr marL="2057847" indent="0">
              <a:buNone/>
              <a:defRPr sz="676"/>
            </a:lvl7pPr>
            <a:lvl8pPr marL="2400820" indent="0">
              <a:buNone/>
              <a:defRPr sz="676"/>
            </a:lvl8pPr>
            <a:lvl9pPr marL="2743795" indent="0">
              <a:buNone/>
              <a:defRPr sz="676"/>
            </a:lvl9pPr>
          </a:lstStyle>
          <a:p>
            <a:pPr lvl="0"/>
            <a:r>
              <a:rPr lang="en-US"/>
              <a:t>Click to edit Master text styles</a:t>
            </a:r>
          </a:p>
        </p:txBody>
      </p:sp>
      <p:sp>
        <p:nvSpPr>
          <p:cNvPr id="5" name="Date Placeholder 4"/>
          <p:cNvSpPr>
            <a:spLocks noGrp="1"/>
          </p:cNvSpPr>
          <p:nvPr>
            <p:ph type="dt" sz="half" idx="10"/>
          </p:nvPr>
        </p:nvSpPr>
        <p:spPr/>
        <p:txBody>
          <a:body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9129286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1"/>
            </a:lvl1pPr>
            <a:lvl2pPr marL="342973" indent="0">
              <a:buNone/>
              <a:defRPr sz="2101"/>
            </a:lvl2pPr>
            <a:lvl3pPr marL="685948" indent="0">
              <a:buNone/>
              <a:defRPr sz="1801"/>
            </a:lvl3pPr>
            <a:lvl4pPr marL="1028922" indent="0">
              <a:buNone/>
              <a:defRPr sz="1500"/>
            </a:lvl4pPr>
            <a:lvl5pPr marL="1371898" indent="0">
              <a:buNone/>
              <a:defRPr sz="1500"/>
            </a:lvl5pPr>
            <a:lvl6pPr marL="1714873" indent="0">
              <a:buNone/>
              <a:defRPr sz="1500"/>
            </a:lvl6pPr>
            <a:lvl7pPr marL="2057847" indent="0">
              <a:buNone/>
              <a:defRPr sz="1500"/>
            </a:lvl7pPr>
            <a:lvl8pPr marL="2400820" indent="0">
              <a:buNone/>
              <a:defRPr sz="1500"/>
            </a:lvl8pPr>
            <a:lvl9pPr marL="2743795" indent="0">
              <a:buNone/>
              <a:defRPr sz="15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1"/>
            </a:lvl1pPr>
            <a:lvl2pPr marL="342973" indent="0">
              <a:buNone/>
              <a:defRPr sz="900"/>
            </a:lvl2pPr>
            <a:lvl3pPr marL="685948" indent="0">
              <a:buNone/>
              <a:defRPr sz="751"/>
            </a:lvl3pPr>
            <a:lvl4pPr marL="1028922" indent="0">
              <a:buNone/>
              <a:defRPr sz="676"/>
            </a:lvl4pPr>
            <a:lvl5pPr marL="1371898" indent="0">
              <a:buNone/>
              <a:defRPr sz="676"/>
            </a:lvl5pPr>
            <a:lvl6pPr marL="1714873" indent="0">
              <a:buNone/>
              <a:defRPr sz="676"/>
            </a:lvl6pPr>
            <a:lvl7pPr marL="2057847" indent="0">
              <a:buNone/>
              <a:defRPr sz="676"/>
            </a:lvl7pPr>
            <a:lvl8pPr marL="2400820" indent="0">
              <a:buNone/>
              <a:defRPr sz="676"/>
            </a:lvl8pPr>
            <a:lvl9pPr marL="2743795" indent="0">
              <a:buNone/>
              <a:defRPr sz="676"/>
            </a:lvl9pPr>
          </a:lstStyle>
          <a:p>
            <a:pPr lvl="0"/>
            <a:r>
              <a:rPr lang="en-US"/>
              <a:t>Click to edit Master text styles</a:t>
            </a:r>
          </a:p>
        </p:txBody>
      </p:sp>
      <p:sp>
        <p:nvSpPr>
          <p:cNvPr id="5" name="Date Placeholder 4"/>
          <p:cNvSpPr>
            <a:spLocks noGrp="1"/>
          </p:cNvSpPr>
          <p:nvPr>
            <p:ph type="dt" sz="half" idx="10"/>
          </p:nvPr>
        </p:nvSpPr>
        <p:spPr>
          <a:xfrm>
            <a:off x="1120432" y="6356360"/>
            <a:ext cx="1470368" cy="365125"/>
          </a:xfrm>
        </p:spPr>
        <p:txBody>
          <a:body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581008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ver Slide">
    <p:spTree>
      <p:nvGrpSpPr>
        <p:cNvPr id="1" name=""/>
        <p:cNvGrpSpPr/>
        <p:nvPr/>
      </p:nvGrpSpPr>
      <p:grpSpPr>
        <a:xfrm>
          <a:off x="0" y="0"/>
          <a:ext cx="0" cy="0"/>
          <a:chOff x="0" y="0"/>
          <a:chExt cx="0" cy="0"/>
        </a:xfrm>
      </p:grpSpPr>
      <p:sp>
        <p:nvSpPr>
          <p:cNvPr id="13" name="Title 12"/>
          <p:cNvSpPr>
            <a:spLocks noGrp="1"/>
          </p:cNvSpPr>
          <p:nvPr>
            <p:ph type="title"/>
          </p:nvPr>
        </p:nvSpPr>
        <p:spPr>
          <a:xfrm>
            <a:off x="2061776" y="-75756"/>
            <a:ext cx="6475602" cy="1828647"/>
          </a:xfrm>
        </p:spPr>
        <p:txBody>
          <a:bodyPr>
            <a:normAutofit/>
          </a:bodyPr>
          <a:lstStyle>
            <a:lvl1pPr algn="l">
              <a:lnSpc>
                <a:spcPts val="2701"/>
              </a:lnSpc>
              <a:defRPr sz="3301" b="1" i="0" spc="-75">
                <a:solidFill>
                  <a:srgbClr val="5D6F7B"/>
                </a:solidFill>
                <a:latin typeface="Helvetica Neue"/>
              </a:defRPr>
            </a:lvl1pPr>
          </a:lstStyle>
          <a:p>
            <a:r>
              <a:rPr lang="ga-IE"/>
              <a:t>Click to edit Master title style</a:t>
            </a:r>
            <a:endParaRPr lang="en-US" dirty="0"/>
          </a:p>
        </p:txBody>
      </p:sp>
      <p:cxnSp>
        <p:nvCxnSpPr>
          <p:cNvPr id="19" name="Straight Connector 18"/>
          <p:cNvCxnSpPr/>
          <p:nvPr userDrawn="1"/>
        </p:nvCxnSpPr>
        <p:spPr>
          <a:xfrm>
            <a:off x="2158540" y="1250068"/>
            <a:ext cx="6438383" cy="0"/>
          </a:xfrm>
          <a:prstGeom prst="line">
            <a:avLst/>
          </a:prstGeom>
          <a:ln>
            <a:solidFill>
              <a:srgbClr val="8DC63F"/>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1"/>
          <p:cNvSpPr>
            <a:spLocks noGrp="1"/>
          </p:cNvSpPr>
          <p:nvPr>
            <p:ph type="pic" sz="quarter" idx="10"/>
          </p:nvPr>
        </p:nvSpPr>
        <p:spPr>
          <a:xfrm>
            <a:off x="362639" y="1577975"/>
            <a:ext cx="8418721" cy="4761645"/>
          </a:xfrm>
          <a:prstGeom prst="rect">
            <a:avLst/>
          </a:prstGeom>
        </p:spPr>
        <p:txBody>
          <a:bodyPr/>
          <a:lstStyle/>
          <a:p>
            <a:r>
              <a:rPr lang="ga-IE"/>
              <a:t>Drag picture to placeholder or click icon to add</a:t>
            </a:r>
            <a:endParaRPr lang="en-US"/>
          </a:p>
        </p:txBody>
      </p:sp>
      <p:pic>
        <p:nvPicPr>
          <p:cNvPr id="3" name="Picture 2" descr="selfhelpafrica-small.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5837" y="350341"/>
            <a:ext cx="1745939" cy="773802"/>
          </a:xfrm>
          <a:prstGeom prst="rect">
            <a:avLst/>
          </a:prstGeom>
        </p:spPr>
      </p:pic>
    </p:spTree>
    <p:extLst>
      <p:ext uri="{BB962C8B-B14F-4D97-AF65-F5344CB8AC3E}">
        <p14:creationId xmlns:p14="http://schemas.microsoft.com/office/powerpoint/2010/main" val="1831288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045549"/>
            <a:ext cx="6400800" cy="1752600"/>
          </a:xfrm>
          <a:prstGeom prst="rect">
            <a:avLst/>
          </a:prstGeom>
        </p:spPr>
        <p:txBody>
          <a:bodyPr/>
          <a:lstStyle>
            <a:lvl1pPr marL="0" indent="0" algn="ctr">
              <a:buNone/>
              <a:defRPr>
                <a:solidFill>
                  <a:schemeClr val="tx1">
                    <a:tint val="75000"/>
                  </a:schemeClr>
                </a:solidFill>
                <a:latin typeface="Times New Roman"/>
              </a:defRPr>
            </a:lvl1pPr>
            <a:lvl2pPr marL="342973" indent="0" algn="ctr">
              <a:buNone/>
              <a:defRPr>
                <a:solidFill>
                  <a:schemeClr val="tx1">
                    <a:tint val="75000"/>
                  </a:schemeClr>
                </a:solidFill>
              </a:defRPr>
            </a:lvl2pPr>
            <a:lvl3pPr marL="685948" indent="0" algn="ctr">
              <a:buNone/>
              <a:defRPr>
                <a:solidFill>
                  <a:schemeClr val="tx1">
                    <a:tint val="75000"/>
                  </a:schemeClr>
                </a:solidFill>
              </a:defRPr>
            </a:lvl3pPr>
            <a:lvl4pPr marL="1028922" indent="0" algn="ctr">
              <a:buNone/>
              <a:defRPr>
                <a:solidFill>
                  <a:schemeClr val="tx1">
                    <a:tint val="75000"/>
                  </a:schemeClr>
                </a:solidFill>
              </a:defRPr>
            </a:lvl4pPr>
            <a:lvl5pPr marL="1371898" indent="0" algn="ctr">
              <a:buNone/>
              <a:defRPr>
                <a:solidFill>
                  <a:schemeClr val="tx1">
                    <a:tint val="75000"/>
                  </a:schemeClr>
                </a:solidFill>
              </a:defRPr>
            </a:lvl5pPr>
            <a:lvl6pPr marL="1714873" indent="0" algn="ctr">
              <a:buNone/>
              <a:defRPr>
                <a:solidFill>
                  <a:schemeClr val="tx1">
                    <a:tint val="75000"/>
                  </a:schemeClr>
                </a:solidFill>
              </a:defRPr>
            </a:lvl6pPr>
            <a:lvl7pPr marL="2057847" indent="0" algn="ctr">
              <a:buNone/>
              <a:defRPr>
                <a:solidFill>
                  <a:schemeClr val="tx1">
                    <a:tint val="75000"/>
                  </a:schemeClr>
                </a:solidFill>
              </a:defRPr>
            </a:lvl7pPr>
            <a:lvl8pPr marL="2400820" indent="0" algn="ctr">
              <a:buNone/>
              <a:defRPr>
                <a:solidFill>
                  <a:schemeClr val="tx1">
                    <a:tint val="75000"/>
                  </a:schemeClr>
                </a:solidFill>
              </a:defRPr>
            </a:lvl8pPr>
            <a:lvl9pPr marL="2743795" indent="0" algn="ctr">
              <a:buNone/>
              <a:defRPr>
                <a:solidFill>
                  <a:schemeClr val="tx1">
                    <a:tint val="75000"/>
                  </a:schemeClr>
                </a:solidFill>
              </a:defRPr>
            </a:lvl9pPr>
          </a:lstStyle>
          <a:p>
            <a:r>
              <a:rPr lang="ga-IE" dirty="0"/>
              <a:t>Click to edit Master subtitle style</a:t>
            </a:r>
            <a:endParaRPr lang="en-US" dirty="0"/>
          </a:p>
        </p:txBody>
      </p:sp>
      <p:sp>
        <p:nvSpPr>
          <p:cNvPr id="7" name="Title 12"/>
          <p:cNvSpPr>
            <a:spLocks noGrp="1"/>
          </p:cNvSpPr>
          <p:nvPr>
            <p:ph type="title"/>
          </p:nvPr>
        </p:nvSpPr>
        <p:spPr>
          <a:xfrm>
            <a:off x="1334199" y="505330"/>
            <a:ext cx="6475602" cy="1828647"/>
          </a:xfrm>
        </p:spPr>
        <p:txBody>
          <a:bodyPr>
            <a:normAutofit/>
          </a:bodyPr>
          <a:lstStyle>
            <a:lvl1pPr algn="ctr">
              <a:lnSpc>
                <a:spcPts val="2703"/>
              </a:lnSpc>
              <a:defRPr sz="3301" b="1" i="0" spc="-75">
                <a:solidFill>
                  <a:srgbClr val="5D6F7B"/>
                </a:solidFill>
                <a:latin typeface="Helvetica Neue"/>
              </a:defRPr>
            </a:lvl1pPr>
          </a:lstStyle>
          <a:p>
            <a:r>
              <a:rPr lang="ga-IE"/>
              <a:t>Click to edit Master title style</a:t>
            </a:r>
            <a:endParaRPr lang="en-US" dirty="0"/>
          </a:p>
        </p:txBody>
      </p:sp>
      <p:cxnSp>
        <p:nvCxnSpPr>
          <p:cNvPr id="8" name="Straight Connector 7"/>
          <p:cNvCxnSpPr/>
          <p:nvPr userDrawn="1"/>
        </p:nvCxnSpPr>
        <p:spPr>
          <a:xfrm>
            <a:off x="1777071" y="2853130"/>
            <a:ext cx="5589858" cy="0"/>
          </a:xfrm>
          <a:prstGeom prst="line">
            <a:avLst/>
          </a:prstGeom>
          <a:ln>
            <a:solidFill>
              <a:srgbClr val="8DC63F"/>
            </a:solidFill>
          </a:ln>
          <a:effectLst/>
        </p:spPr>
        <p:style>
          <a:lnRef idx="2">
            <a:schemeClr val="accent1"/>
          </a:lnRef>
          <a:fillRef idx="0">
            <a:schemeClr val="accent1"/>
          </a:fillRef>
          <a:effectRef idx="1">
            <a:schemeClr val="accent1"/>
          </a:effectRef>
          <a:fontRef idx="minor">
            <a:schemeClr val="tx1"/>
          </a:fontRef>
        </p:style>
      </p:cxnSp>
      <p:pic>
        <p:nvPicPr>
          <p:cNvPr id="5" name="Picture 4" descr="SHA logo.jpeg"/>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6807200" y="5917125"/>
            <a:ext cx="2336800" cy="926171"/>
          </a:xfrm>
          <a:prstGeom prst="rect">
            <a:avLst/>
          </a:prstGeom>
        </p:spPr>
      </p:pic>
    </p:spTree>
    <p:extLst>
      <p:ext uri="{BB962C8B-B14F-4D97-AF65-F5344CB8AC3E}">
        <p14:creationId xmlns:p14="http://schemas.microsoft.com/office/powerpoint/2010/main" val="2176959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Green">
    <p:spTree>
      <p:nvGrpSpPr>
        <p:cNvPr id="1" name=""/>
        <p:cNvGrpSpPr/>
        <p:nvPr/>
      </p:nvGrpSpPr>
      <p:grpSpPr>
        <a:xfrm>
          <a:off x="0" y="0"/>
          <a:ext cx="0" cy="0"/>
          <a:chOff x="0" y="0"/>
          <a:chExt cx="0" cy="0"/>
        </a:xfrm>
      </p:grpSpPr>
      <p:sp>
        <p:nvSpPr>
          <p:cNvPr id="6" name="Rectangle 5"/>
          <p:cNvSpPr/>
          <p:nvPr userDrawn="1"/>
        </p:nvSpPr>
        <p:spPr>
          <a:xfrm>
            <a:off x="-215853" y="-39684"/>
            <a:ext cx="9445451" cy="6974574"/>
          </a:xfrm>
          <a:prstGeom prst="rect">
            <a:avLst/>
          </a:prstGeom>
          <a:solidFill>
            <a:srgbClr val="8CC54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1"/>
          </a:p>
        </p:txBody>
      </p:sp>
      <p:sp>
        <p:nvSpPr>
          <p:cNvPr id="3" name="Subtitle 2"/>
          <p:cNvSpPr>
            <a:spLocks noGrp="1"/>
          </p:cNvSpPr>
          <p:nvPr>
            <p:ph type="subTitle" idx="1"/>
          </p:nvPr>
        </p:nvSpPr>
        <p:spPr>
          <a:xfrm>
            <a:off x="1371600" y="3777069"/>
            <a:ext cx="6400800" cy="1752600"/>
          </a:xfrm>
          <a:prstGeom prst="rect">
            <a:avLst/>
          </a:prstGeom>
        </p:spPr>
        <p:txBody>
          <a:bodyPr/>
          <a:lstStyle>
            <a:lvl1pPr marL="0" indent="0" algn="ctr">
              <a:buNone/>
              <a:defRPr>
                <a:solidFill>
                  <a:srgbClr val="FFFFFF"/>
                </a:solidFill>
                <a:latin typeface="Times New Roman"/>
              </a:defRPr>
            </a:lvl1pPr>
            <a:lvl2pPr marL="342973" indent="0" algn="ctr">
              <a:buNone/>
              <a:defRPr>
                <a:solidFill>
                  <a:schemeClr val="tx1">
                    <a:tint val="75000"/>
                  </a:schemeClr>
                </a:solidFill>
              </a:defRPr>
            </a:lvl2pPr>
            <a:lvl3pPr marL="685948" indent="0" algn="ctr">
              <a:buNone/>
              <a:defRPr>
                <a:solidFill>
                  <a:schemeClr val="tx1">
                    <a:tint val="75000"/>
                  </a:schemeClr>
                </a:solidFill>
              </a:defRPr>
            </a:lvl3pPr>
            <a:lvl4pPr marL="1028922" indent="0" algn="ctr">
              <a:buNone/>
              <a:defRPr>
                <a:solidFill>
                  <a:schemeClr val="tx1">
                    <a:tint val="75000"/>
                  </a:schemeClr>
                </a:solidFill>
              </a:defRPr>
            </a:lvl4pPr>
            <a:lvl5pPr marL="1371898" indent="0" algn="ctr">
              <a:buNone/>
              <a:defRPr>
                <a:solidFill>
                  <a:schemeClr val="tx1">
                    <a:tint val="75000"/>
                  </a:schemeClr>
                </a:solidFill>
              </a:defRPr>
            </a:lvl5pPr>
            <a:lvl6pPr marL="1714873" indent="0" algn="ctr">
              <a:buNone/>
              <a:defRPr>
                <a:solidFill>
                  <a:schemeClr val="tx1">
                    <a:tint val="75000"/>
                  </a:schemeClr>
                </a:solidFill>
              </a:defRPr>
            </a:lvl6pPr>
            <a:lvl7pPr marL="2057847" indent="0" algn="ctr">
              <a:buNone/>
              <a:defRPr>
                <a:solidFill>
                  <a:schemeClr val="tx1">
                    <a:tint val="75000"/>
                  </a:schemeClr>
                </a:solidFill>
              </a:defRPr>
            </a:lvl7pPr>
            <a:lvl8pPr marL="2400820" indent="0" algn="ctr">
              <a:buNone/>
              <a:defRPr>
                <a:solidFill>
                  <a:schemeClr val="tx1">
                    <a:tint val="75000"/>
                  </a:schemeClr>
                </a:solidFill>
              </a:defRPr>
            </a:lvl8pPr>
            <a:lvl9pPr marL="2743795" indent="0" algn="ctr">
              <a:buNone/>
              <a:defRPr>
                <a:solidFill>
                  <a:schemeClr val="tx1">
                    <a:tint val="75000"/>
                  </a:schemeClr>
                </a:solidFill>
              </a:defRPr>
            </a:lvl9pPr>
          </a:lstStyle>
          <a:p>
            <a:r>
              <a:rPr lang="ga-IE" dirty="0"/>
              <a:t>Click to edit Master subtitle style</a:t>
            </a:r>
            <a:endParaRPr lang="en-US" dirty="0"/>
          </a:p>
        </p:txBody>
      </p:sp>
      <p:sp>
        <p:nvSpPr>
          <p:cNvPr id="4" name="Title 12"/>
          <p:cNvSpPr>
            <a:spLocks noGrp="1"/>
          </p:cNvSpPr>
          <p:nvPr>
            <p:ph type="title"/>
          </p:nvPr>
        </p:nvSpPr>
        <p:spPr>
          <a:xfrm>
            <a:off x="1334199" y="2206114"/>
            <a:ext cx="6475602" cy="1828647"/>
          </a:xfrm>
        </p:spPr>
        <p:txBody>
          <a:bodyPr>
            <a:normAutofit/>
          </a:bodyPr>
          <a:lstStyle>
            <a:lvl1pPr algn="ctr">
              <a:lnSpc>
                <a:spcPts val="2703"/>
              </a:lnSpc>
              <a:defRPr sz="3301" b="1" i="0" spc="-75">
                <a:solidFill>
                  <a:schemeClr val="bg1"/>
                </a:solidFill>
                <a:latin typeface="Helvetica Neue"/>
              </a:defRPr>
            </a:lvl1pPr>
          </a:lstStyle>
          <a:p>
            <a:r>
              <a:rPr lang="ga-IE" dirty="0"/>
              <a:t>Click to edit Master title style</a:t>
            </a:r>
            <a:endParaRPr lang="en-US" dirty="0"/>
          </a:p>
        </p:txBody>
      </p:sp>
      <p:cxnSp>
        <p:nvCxnSpPr>
          <p:cNvPr id="5" name="Straight Connector 4"/>
          <p:cNvCxnSpPr/>
          <p:nvPr userDrawn="1"/>
        </p:nvCxnSpPr>
        <p:spPr>
          <a:xfrm>
            <a:off x="1777071" y="3621226"/>
            <a:ext cx="5589858"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8567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1600206"/>
            <a:ext cx="8229600" cy="4525963"/>
          </a:xfrm>
          <a:prstGeom prst="rect">
            <a:avLst/>
          </a:prstGeom>
        </p:spPr>
        <p:txBody>
          <a:bodyPr/>
          <a:lstStyle>
            <a:lvl1pPr marL="0" indent="0">
              <a:buFontTx/>
              <a:buNone/>
              <a:defRPr b="0" i="0" baseline="0">
                <a:latin typeface="Helvetica Neue"/>
                <a:cs typeface="Helvetica Neue"/>
              </a:defRPr>
            </a:lvl1pPr>
            <a:lvl2pPr>
              <a:defRPr sz="2101">
                <a:latin typeface="Helvetica Neue"/>
              </a:defRPr>
            </a:lvl2pPr>
          </a:lstStyle>
          <a:p>
            <a:pPr lvl="0"/>
            <a:r>
              <a:rPr lang="ga-IE" dirty="0"/>
              <a:t>Click to Edit. We suggest using no more than 3 short bullet points per slide to insure the best legibility for your presentation.</a:t>
            </a:r>
          </a:p>
        </p:txBody>
      </p:sp>
      <p:sp>
        <p:nvSpPr>
          <p:cNvPr id="7" name="Title 12"/>
          <p:cNvSpPr>
            <a:spLocks noGrp="1"/>
          </p:cNvSpPr>
          <p:nvPr>
            <p:ph type="title"/>
          </p:nvPr>
        </p:nvSpPr>
        <p:spPr>
          <a:xfrm>
            <a:off x="457200" y="535741"/>
            <a:ext cx="6475602" cy="1141376"/>
          </a:xfrm>
        </p:spPr>
        <p:txBody>
          <a:bodyPr>
            <a:normAutofit/>
          </a:bodyPr>
          <a:lstStyle>
            <a:lvl1pPr algn="l">
              <a:lnSpc>
                <a:spcPts val="2703"/>
              </a:lnSpc>
              <a:defRPr sz="3301" b="1" i="0" spc="-75">
                <a:solidFill>
                  <a:srgbClr val="5D6F7B"/>
                </a:solidFill>
                <a:latin typeface="Helvetica Neue"/>
              </a:defRPr>
            </a:lvl1pPr>
          </a:lstStyle>
          <a:p>
            <a:r>
              <a:rPr lang="ga-IE"/>
              <a:t>Click to edit Master title style</a:t>
            </a:r>
            <a:endParaRPr lang="en-US" dirty="0"/>
          </a:p>
        </p:txBody>
      </p:sp>
    </p:spTree>
    <p:extLst>
      <p:ext uri="{BB962C8B-B14F-4D97-AF65-F5344CB8AC3E}">
        <p14:creationId xmlns:p14="http://schemas.microsoft.com/office/powerpoint/2010/main" val="3252845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mp; Image Righ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457205" y="1600201"/>
            <a:ext cx="5192207" cy="4789024"/>
          </a:xfrm>
          <a:prstGeom prst="rect">
            <a:avLst/>
          </a:prstGeom>
        </p:spPr>
        <p:txBody>
          <a:bodyPr/>
          <a:lstStyle>
            <a:lvl1pPr marL="0" marR="0" indent="0" algn="l" defTabSz="342973" rtl="0" eaLnBrk="1" fontAlgn="auto" latinLnBrk="0" hangingPunct="1">
              <a:lnSpc>
                <a:spcPct val="100000"/>
              </a:lnSpc>
              <a:spcBef>
                <a:spcPct val="20000"/>
              </a:spcBef>
              <a:spcAft>
                <a:spcPts val="0"/>
              </a:spcAft>
              <a:buClrTx/>
              <a:buSzTx/>
              <a:buFont typeface="Arial"/>
              <a:buNone/>
              <a:tabLst/>
              <a:defRPr>
                <a:latin typeface="Helvetica Neue"/>
                <a:cs typeface="Helvetica Neue"/>
              </a:defRPr>
            </a:lvl1pPr>
            <a:lvl2pPr>
              <a:defRPr sz="2101">
                <a:latin typeface="Helvetica Neue"/>
              </a:defRPr>
            </a:lvl2pPr>
            <a:lvl3pPr>
              <a:defRPr/>
            </a:lvl3pPr>
            <a:lvl4pPr>
              <a:defRPr/>
            </a:lvl4pPr>
            <a:lvl5pPr>
              <a:defRPr/>
            </a:lvl5pPr>
          </a:lstStyle>
          <a:p>
            <a:pPr marL="257232" marR="0" lvl="0" indent="-257232" algn="l" defTabSz="342973" rtl="0" eaLnBrk="1" fontAlgn="auto" latinLnBrk="0" hangingPunct="1">
              <a:lnSpc>
                <a:spcPct val="100000"/>
              </a:lnSpc>
              <a:spcBef>
                <a:spcPct val="20000"/>
              </a:spcBef>
              <a:spcAft>
                <a:spcPts val="0"/>
              </a:spcAft>
              <a:buClrTx/>
              <a:buSzTx/>
              <a:buFont typeface="Arial"/>
              <a:buChar char="•"/>
              <a:tabLst/>
              <a:defRPr/>
            </a:pPr>
            <a:r>
              <a:rPr lang="ga-IE" dirty="0"/>
              <a:t>Click to Edit. We suggest using no more than 3 short bullet points per slide to insure the best legibility for your presentation.</a:t>
            </a:r>
          </a:p>
          <a:p>
            <a:pPr lvl="1"/>
            <a:r>
              <a:rPr lang="ga-IE" dirty="0"/>
              <a:t>Second level</a:t>
            </a:r>
          </a:p>
          <a:p>
            <a:pPr lvl="2"/>
            <a:r>
              <a:rPr lang="ga-IE" dirty="0"/>
              <a:t>Third level</a:t>
            </a:r>
          </a:p>
          <a:p>
            <a:pPr lvl="3"/>
            <a:r>
              <a:rPr lang="ga-IE" dirty="0"/>
              <a:t>Fourth level</a:t>
            </a:r>
          </a:p>
          <a:p>
            <a:pPr lvl="4"/>
            <a:r>
              <a:rPr lang="ga-IE" dirty="0"/>
              <a:t>Fifth level</a:t>
            </a:r>
            <a:endParaRPr lang="en-US" dirty="0"/>
          </a:p>
        </p:txBody>
      </p:sp>
      <p:sp>
        <p:nvSpPr>
          <p:cNvPr id="8" name="Title 12"/>
          <p:cNvSpPr>
            <a:spLocks noGrp="1"/>
          </p:cNvSpPr>
          <p:nvPr>
            <p:ph type="title"/>
          </p:nvPr>
        </p:nvSpPr>
        <p:spPr>
          <a:xfrm>
            <a:off x="457200" y="535741"/>
            <a:ext cx="6475602" cy="1141376"/>
          </a:xfrm>
        </p:spPr>
        <p:txBody>
          <a:bodyPr>
            <a:normAutofit/>
          </a:bodyPr>
          <a:lstStyle>
            <a:lvl1pPr algn="l">
              <a:lnSpc>
                <a:spcPts val="2703"/>
              </a:lnSpc>
              <a:defRPr sz="3301" b="1" i="0" spc="-75">
                <a:solidFill>
                  <a:srgbClr val="5D6F7B"/>
                </a:solidFill>
                <a:latin typeface="Helvetica Neue"/>
              </a:defRPr>
            </a:lvl1pPr>
          </a:lstStyle>
          <a:p>
            <a:r>
              <a:rPr lang="ga-IE"/>
              <a:t>Click to edit Master title style</a:t>
            </a:r>
            <a:endParaRPr lang="en-US" dirty="0"/>
          </a:p>
        </p:txBody>
      </p:sp>
      <p:sp>
        <p:nvSpPr>
          <p:cNvPr id="10" name="Picture Placeholder 9"/>
          <p:cNvSpPr>
            <a:spLocks noGrp="1"/>
          </p:cNvSpPr>
          <p:nvPr>
            <p:ph type="pic" sz="quarter" idx="10"/>
          </p:nvPr>
        </p:nvSpPr>
        <p:spPr>
          <a:xfrm>
            <a:off x="5813158" y="1600208"/>
            <a:ext cx="2850896" cy="4789025"/>
          </a:xfrm>
          <a:prstGeom prst="rect">
            <a:avLst/>
          </a:prstGeom>
        </p:spPr>
        <p:txBody>
          <a:bodyPr/>
          <a:lstStyle>
            <a:lvl1pPr>
              <a:defRPr>
                <a:latin typeface="Helvetica Neue"/>
                <a:cs typeface="Helvetica Neue"/>
              </a:defRPr>
            </a:lvl1pPr>
          </a:lstStyle>
          <a:p>
            <a:r>
              <a:rPr lang="ga-IE"/>
              <a:t>Drag picture to placeholder or click icon to add</a:t>
            </a:r>
            <a:endParaRPr lang="en-US"/>
          </a:p>
        </p:txBody>
      </p:sp>
    </p:spTree>
    <p:extLst>
      <p:ext uri="{BB962C8B-B14F-4D97-AF65-F5344CB8AC3E}">
        <p14:creationId xmlns:p14="http://schemas.microsoft.com/office/powerpoint/2010/main" val="39831368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mp; Picture Left">
    <p:spTree>
      <p:nvGrpSpPr>
        <p:cNvPr id="1" name=""/>
        <p:cNvGrpSpPr/>
        <p:nvPr/>
      </p:nvGrpSpPr>
      <p:grpSpPr>
        <a:xfrm>
          <a:off x="0" y="0"/>
          <a:ext cx="0" cy="0"/>
          <a:chOff x="0" y="0"/>
          <a:chExt cx="0" cy="0"/>
        </a:xfrm>
      </p:grpSpPr>
      <p:sp>
        <p:nvSpPr>
          <p:cNvPr id="6" name="Content Placeholder 2"/>
          <p:cNvSpPr>
            <a:spLocks noGrp="1"/>
          </p:cNvSpPr>
          <p:nvPr>
            <p:ph idx="1" hasCustomPrompt="1"/>
          </p:nvPr>
        </p:nvSpPr>
        <p:spPr>
          <a:xfrm>
            <a:off x="3479154" y="1600201"/>
            <a:ext cx="5192207" cy="4789024"/>
          </a:xfrm>
          <a:prstGeom prst="rect">
            <a:avLst/>
          </a:prstGeom>
        </p:spPr>
        <p:txBody>
          <a:bodyPr/>
          <a:lstStyle>
            <a:lvl1pPr marL="0" marR="0" indent="0" algn="l" defTabSz="342973" rtl="0" eaLnBrk="1" fontAlgn="auto" latinLnBrk="0" hangingPunct="1">
              <a:lnSpc>
                <a:spcPct val="100000"/>
              </a:lnSpc>
              <a:spcBef>
                <a:spcPct val="20000"/>
              </a:spcBef>
              <a:spcAft>
                <a:spcPts val="0"/>
              </a:spcAft>
              <a:buClrTx/>
              <a:buSzTx/>
              <a:buFont typeface="Arial"/>
              <a:buNone/>
              <a:tabLst/>
              <a:defRPr baseline="0">
                <a:latin typeface="Helvetica Neue"/>
                <a:cs typeface="Helvetica Neue"/>
              </a:defRPr>
            </a:lvl1pPr>
            <a:lvl2pPr>
              <a:defRPr sz="2101">
                <a:latin typeface="Helvetica Neue"/>
              </a:defRPr>
            </a:lvl2pPr>
            <a:lvl3pPr>
              <a:defRPr/>
            </a:lvl3pPr>
            <a:lvl4pPr>
              <a:defRPr/>
            </a:lvl4pPr>
            <a:lvl5pPr>
              <a:defRPr/>
            </a:lvl5pPr>
          </a:lstStyle>
          <a:p>
            <a:pPr marL="257232" marR="0" lvl="0" indent="-257232" algn="l" defTabSz="342973" rtl="0" eaLnBrk="1" fontAlgn="auto" latinLnBrk="0" hangingPunct="1">
              <a:lnSpc>
                <a:spcPct val="100000"/>
              </a:lnSpc>
              <a:spcBef>
                <a:spcPct val="20000"/>
              </a:spcBef>
              <a:spcAft>
                <a:spcPts val="0"/>
              </a:spcAft>
              <a:buClrTx/>
              <a:buSzTx/>
              <a:buFont typeface="Arial"/>
              <a:buChar char="•"/>
              <a:tabLst/>
              <a:defRPr/>
            </a:pPr>
            <a:r>
              <a:rPr lang="ga-IE" dirty="0"/>
              <a:t>Click to Edit. We suggest using no more than 3 short bullet points per slide to insure the best legibility for your presentation.</a:t>
            </a:r>
          </a:p>
          <a:p>
            <a:pPr lvl="1"/>
            <a:r>
              <a:rPr lang="ga-IE" dirty="0"/>
              <a:t>Second level</a:t>
            </a:r>
          </a:p>
          <a:p>
            <a:pPr lvl="2"/>
            <a:r>
              <a:rPr lang="ga-IE" dirty="0"/>
              <a:t>Third level</a:t>
            </a:r>
          </a:p>
          <a:p>
            <a:pPr lvl="3"/>
            <a:r>
              <a:rPr lang="ga-IE" dirty="0"/>
              <a:t>Fourth level</a:t>
            </a:r>
          </a:p>
          <a:p>
            <a:pPr lvl="4"/>
            <a:r>
              <a:rPr lang="ga-IE" dirty="0"/>
              <a:t>Fifth level</a:t>
            </a:r>
            <a:endParaRPr lang="en-US" dirty="0"/>
          </a:p>
        </p:txBody>
      </p:sp>
      <p:sp>
        <p:nvSpPr>
          <p:cNvPr id="7" name="Title 12"/>
          <p:cNvSpPr>
            <a:spLocks noGrp="1"/>
          </p:cNvSpPr>
          <p:nvPr>
            <p:ph type="title"/>
          </p:nvPr>
        </p:nvSpPr>
        <p:spPr>
          <a:xfrm>
            <a:off x="457200" y="535741"/>
            <a:ext cx="6475602" cy="1141376"/>
          </a:xfrm>
        </p:spPr>
        <p:txBody>
          <a:bodyPr>
            <a:normAutofit/>
          </a:bodyPr>
          <a:lstStyle>
            <a:lvl1pPr algn="l">
              <a:lnSpc>
                <a:spcPts val="2703"/>
              </a:lnSpc>
              <a:defRPr sz="3301" b="1" i="0" spc="-75">
                <a:solidFill>
                  <a:srgbClr val="5D6F7B"/>
                </a:solidFill>
                <a:latin typeface="Helvetica Neue"/>
              </a:defRPr>
            </a:lvl1pPr>
          </a:lstStyle>
          <a:p>
            <a:r>
              <a:rPr lang="ga-IE"/>
              <a:t>Click to edit Master title style</a:t>
            </a:r>
            <a:endParaRPr lang="en-US" dirty="0"/>
          </a:p>
        </p:txBody>
      </p:sp>
      <p:sp>
        <p:nvSpPr>
          <p:cNvPr id="8" name="Picture Placeholder 9"/>
          <p:cNvSpPr>
            <a:spLocks noGrp="1"/>
          </p:cNvSpPr>
          <p:nvPr>
            <p:ph type="pic" sz="quarter" idx="10"/>
          </p:nvPr>
        </p:nvSpPr>
        <p:spPr>
          <a:xfrm>
            <a:off x="457201" y="1600208"/>
            <a:ext cx="2850896" cy="4789025"/>
          </a:xfrm>
          <a:prstGeom prst="rect">
            <a:avLst/>
          </a:prstGeom>
        </p:spPr>
        <p:txBody>
          <a:bodyPr/>
          <a:lstStyle>
            <a:lvl1pPr>
              <a:defRPr>
                <a:latin typeface="Helvetica Neue"/>
                <a:cs typeface="Helvetica Neue"/>
              </a:defRPr>
            </a:lvl1pPr>
          </a:lstStyle>
          <a:p>
            <a:r>
              <a:rPr lang="ga-IE"/>
              <a:t>Drag picture to placeholder or click icon to add</a:t>
            </a:r>
            <a:endParaRPr lang="en-US"/>
          </a:p>
        </p:txBody>
      </p:sp>
    </p:spTree>
    <p:extLst>
      <p:ext uri="{BB962C8B-B14F-4D97-AF65-F5344CB8AC3E}">
        <p14:creationId xmlns:p14="http://schemas.microsoft.com/office/powerpoint/2010/main" val="208151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Key Point Slide">
    <p:spTree>
      <p:nvGrpSpPr>
        <p:cNvPr id="1" name=""/>
        <p:cNvGrpSpPr/>
        <p:nvPr/>
      </p:nvGrpSpPr>
      <p:grpSpPr>
        <a:xfrm>
          <a:off x="0" y="0"/>
          <a:ext cx="0" cy="0"/>
          <a:chOff x="0" y="0"/>
          <a:chExt cx="0" cy="0"/>
        </a:xfrm>
      </p:grpSpPr>
      <p:sp>
        <p:nvSpPr>
          <p:cNvPr id="4" name="Subtitle 2"/>
          <p:cNvSpPr>
            <a:spLocks noGrp="1"/>
          </p:cNvSpPr>
          <p:nvPr>
            <p:ph type="subTitle" idx="1" hasCustomPrompt="1"/>
          </p:nvPr>
        </p:nvSpPr>
        <p:spPr>
          <a:xfrm>
            <a:off x="1685893" y="2182657"/>
            <a:ext cx="5772221" cy="2712060"/>
          </a:xfrm>
          <a:prstGeom prst="rect">
            <a:avLst/>
          </a:prstGeom>
        </p:spPr>
        <p:txBody>
          <a:bodyPr/>
          <a:lstStyle>
            <a:lvl1pPr marL="0" indent="0" algn="ctr">
              <a:buNone/>
              <a:defRPr sz="2703" b="0" i="1" baseline="0">
                <a:solidFill>
                  <a:schemeClr val="tx1">
                    <a:tint val="75000"/>
                  </a:schemeClr>
                </a:solidFill>
                <a:latin typeface="Times New Roman"/>
                <a:cs typeface="Times New Roman"/>
              </a:defRPr>
            </a:lvl1pPr>
            <a:lvl2pPr marL="342973" indent="0" algn="ctr">
              <a:buNone/>
              <a:defRPr>
                <a:solidFill>
                  <a:schemeClr val="tx1">
                    <a:tint val="75000"/>
                  </a:schemeClr>
                </a:solidFill>
              </a:defRPr>
            </a:lvl2pPr>
            <a:lvl3pPr marL="685948" indent="0" algn="ctr">
              <a:buNone/>
              <a:defRPr>
                <a:solidFill>
                  <a:schemeClr val="tx1">
                    <a:tint val="75000"/>
                  </a:schemeClr>
                </a:solidFill>
              </a:defRPr>
            </a:lvl3pPr>
            <a:lvl4pPr marL="1028922" indent="0" algn="ctr">
              <a:buNone/>
              <a:defRPr>
                <a:solidFill>
                  <a:schemeClr val="tx1">
                    <a:tint val="75000"/>
                  </a:schemeClr>
                </a:solidFill>
              </a:defRPr>
            </a:lvl4pPr>
            <a:lvl5pPr marL="1371898" indent="0" algn="ctr">
              <a:buNone/>
              <a:defRPr>
                <a:solidFill>
                  <a:schemeClr val="tx1">
                    <a:tint val="75000"/>
                  </a:schemeClr>
                </a:solidFill>
              </a:defRPr>
            </a:lvl5pPr>
            <a:lvl6pPr marL="1714873" indent="0" algn="ctr">
              <a:buNone/>
              <a:defRPr>
                <a:solidFill>
                  <a:schemeClr val="tx1">
                    <a:tint val="75000"/>
                  </a:schemeClr>
                </a:solidFill>
              </a:defRPr>
            </a:lvl6pPr>
            <a:lvl7pPr marL="2057847" indent="0" algn="ctr">
              <a:buNone/>
              <a:defRPr>
                <a:solidFill>
                  <a:schemeClr val="tx1">
                    <a:tint val="75000"/>
                  </a:schemeClr>
                </a:solidFill>
              </a:defRPr>
            </a:lvl7pPr>
            <a:lvl8pPr marL="2400820" indent="0" algn="ctr">
              <a:buNone/>
              <a:defRPr>
                <a:solidFill>
                  <a:schemeClr val="tx1">
                    <a:tint val="75000"/>
                  </a:schemeClr>
                </a:solidFill>
              </a:defRPr>
            </a:lvl8pPr>
            <a:lvl9pPr marL="2743795" indent="0" algn="ctr">
              <a:buNone/>
              <a:defRPr>
                <a:solidFill>
                  <a:schemeClr val="tx1">
                    <a:tint val="75000"/>
                  </a:schemeClr>
                </a:solidFill>
              </a:defRPr>
            </a:lvl9pPr>
          </a:lstStyle>
          <a:p>
            <a:r>
              <a:rPr lang="ga-IE" dirty="0"/>
              <a:t>“You can use this slide for a supporting quote, to give the definition of something or emphazise a key point in your presentation”</a:t>
            </a:r>
            <a:endParaRPr lang="en-US" dirty="0"/>
          </a:p>
        </p:txBody>
      </p:sp>
    </p:spTree>
    <p:extLst>
      <p:ext uri="{BB962C8B-B14F-4D97-AF65-F5344CB8AC3E}">
        <p14:creationId xmlns:p14="http://schemas.microsoft.com/office/powerpoint/2010/main" val="2374570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6858000"/>
          </a:xfrm>
          <a:prstGeom prst="rect">
            <a:avLst/>
          </a:prstGeom>
        </p:spPr>
        <p:txBody>
          <a:bodyPr/>
          <a:lstStyle/>
          <a:p>
            <a:r>
              <a:rPr lang="ga-IE"/>
              <a:t>Drag picture to placeholder or click icon to add</a:t>
            </a:r>
            <a:endParaRPr lang="en-US"/>
          </a:p>
        </p:txBody>
      </p:sp>
    </p:spTree>
    <p:extLst>
      <p:ext uri="{BB962C8B-B14F-4D97-AF65-F5344CB8AC3E}">
        <p14:creationId xmlns:p14="http://schemas.microsoft.com/office/powerpoint/2010/main" val="2917395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image" Target="../media/image10.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heme" Target="../theme/theme2.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ga-IE"/>
              <a:t>Click to edit Master title style</a:t>
            </a:r>
            <a:endParaRPr lang="en-US"/>
          </a:p>
        </p:txBody>
      </p:sp>
    </p:spTree>
    <p:extLst>
      <p:ext uri="{BB962C8B-B14F-4D97-AF65-F5344CB8AC3E}">
        <p14:creationId xmlns:p14="http://schemas.microsoft.com/office/powerpoint/2010/main" val="3967906005"/>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49" r:id="rId3"/>
    <p:sldLayoutId id="2147483663" r:id="rId4"/>
    <p:sldLayoutId id="2147483650" r:id="rId5"/>
    <p:sldLayoutId id="2147483651" r:id="rId6"/>
    <p:sldLayoutId id="2147483661" r:id="rId7"/>
    <p:sldLayoutId id="2147483664" r:id="rId8"/>
    <p:sldLayoutId id="2147483652" r:id="rId9"/>
    <p:sldLayoutId id="2147483653" r:id="rId10"/>
    <p:sldLayoutId id="2147483657" r:id="rId11"/>
    <p:sldLayoutId id="2147483665" r:id="rId12"/>
    <p:sldLayoutId id="2147483678" r:id="rId13"/>
    <p:sldLayoutId id="2147483679" r:id="rId14"/>
    <p:sldLayoutId id="2147483681" r:id="rId15"/>
  </p:sldLayoutIdLst>
  <p:txStyles>
    <p:titleStyle>
      <a:lvl1pPr algn="ctr" defTabSz="342973" rtl="0" eaLnBrk="1" latinLnBrk="0" hangingPunct="1">
        <a:spcBef>
          <a:spcPct val="0"/>
        </a:spcBef>
        <a:buNone/>
        <a:defRPr sz="3301" kern="1200">
          <a:solidFill>
            <a:schemeClr val="tx1"/>
          </a:solidFill>
          <a:latin typeface="+mj-lt"/>
          <a:ea typeface="+mj-ea"/>
          <a:cs typeface="+mj-cs"/>
        </a:defRPr>
      </a:lvl1pPr>
    </p:titleStyle>
    <p:bodyStyle>
      <a:lvl1pPr marL="257232" indent="-257232" algn="l" defTabSz="342973" rtl="0" eaLnBrk="1" latinLnBrk="0" hangingPunct="1">
        <a:spcBef>
          <a:spcPct val="20000"/>
        </a:spcBef>
        <a:buFont typeface="Arial"/>
        <a:buChar char="•"/>
        <a:defRPr sz="2401" kern="1200">
          <a:solidFill>
            <a:schemeClr val="tx1"/>
          </a:solidFill>
          <a:latin typeface="+mn-lt"/>
          <a:ea typeface="+mn-ea"/>
          <a:cs typeface="+mn-cs"/>
        </a:defRPr>
      </a:lvl1pPr>
      <a:lvl2pPr marL="557334" indent="-214361" algn="l" defTabSz="342973" rtl="0" eaLnBrk="1" latinLnBrk="0" hangingPunct="1">
        <a:spcBef>
          <a:spcPct val="20000"/>
        </a:spcBef>
        <a:buFont typeface="Arial"/>
        <a:buChar char="–"/>
        <a:defRPr sz="2101" kern="1200">
          <a:solidFill>
            <a:schemeClr val="tx1"/>
          </a:solidFill>
          <a:latin typeface="+mn-lt"/>
          <a:ea typeface="+mn-ea"/>
          <a:cs typeface="+mn-cs"/>
        </a:defRPr>
      </a:lvl2pPr>
      <a:lvl3pPr marL="857436" indent="-171488" algn="l" defTabSz="342973" rtl="0" eaLnBrk="1" latinLnBrk="0" hangingPunct="1">
        <a:spcBef>
          <a:spcPct val="20000"/>
        </a:spcBef>
        <a:buFont typeface="Arial"/>
        <a:buChar char="•"/>
        <a:defRPr sz="1801" kern="1200">
          <a:solidFill>
            <a:schemeClr val="tx1"/>
          </a:solidFill>
          <a:latin typeface="+mn-lt"/>
          <a:ea typeface="+mn-ea"/>
          <a:cs typeface="+mn-cs"/>
        </a:defRPr>
      </a:lvl3pPr>
      <a:lvl4pPr marL="1200411" indent="-171488" algn="l" defTabSz="342973" rtl="0" eaLnBrk="1" latinLnBrk="0" hangingPunct="1">
        <a:spcBef>
          <a:spcPct val="20000"/>
        </a:spcBef>
        <a:buFont typeface="Arial"/>
        <a:buChar char="–"/>
        <a:defRPr sz="1500" kern="1200">
          <a:solidFill>
            <a:schemeClr val="tx1"/>
          </a:solidFill>
          <a:latin typeface="+mn-lt"/>
          <a:ea typeface="+mn-ea"/>
          <a:cs typeface="+mn-cs"/>
        </a:defRPr>
      </a:lvl4pPr>
      <a:lvl5pPr marL="1543384" indent="-171488" algn="l" defTabSz="342973" rtl="0" eaLnBrk="1" latinLnBrk="0" hangingPunct="1">
        <a:spcBef>
          <a:spcPct val="20000"/>
        </a:spcBef>
        <a:buFont typeface="Arial"/>
        <a:buChar char="»"/>
        <a:defRPr sz="1500" kern="1200">
          <a:solidFill>
            <a:schemeClr val="tx1"/>
          </a:solidFill>
          <a:latin typeface="+mn-lt"/>
          <a:ea typeface="+mn-ea"/>
          <a:cs typeface="+mn-cs"/>
        </a:defRPr>
      </a:lvl5pPr>
      <a:lvl6pPr marL="1886360" indent="-171488" algn="l" defTabSz="342973" rtl="0" eaLnBrk="1" latinLnBrk="0" hangingPunct="1">
        <a:spcBef>
          <a:spcPct val="20000"/>
        </a:spcBef>
        <a:buFont typeface="Arial"/>
        <a:buChar char="•"/>
        <a:defRPr sz="1500" kern="1200">
          <a:solidFill>
            <a:schemeClr val="tx1"/>
          </a:solidFill>
          <a:latin typeface="+mn-lt"/>
          <a:ea typeface="+mn-ea"/>
          <a:cs typeface="+mn-cs"/>
        </a:defRPr>
      </a:lvl6pPr>
      <a:lvl7pPr marL="2229332" indent="-171488" algn="l" defTabSz="342973" rtl="0" eaLnBrk="1" latinLnBrk="0" hangingPunct="1">
        <a:spcBef>
          <a:spcPct val="20000"/>
        </a:spcBef>
        <a:buFont typeface="Arial"/>
        <a:buChar char="•"/>
        <a:defRPr sz="1500" kern="1200">
          <a:solidFill>
            <a:schemeClr val="tx1"/>
          </a:solidFill>
          <a:latin typeface="+mn-lt"/>
          <a:ea typeface="+mn-ea"/>
          <a:cs typeface="+mn-cs"/>
        </a:defRPr>
      </a:lvl7pPr>
      <a:lvl8pPr marL="2572306" indent="-171488" algn="l" defTabSz="342973" rtl="0" eaLnBrk="1" latinLnBrk="0" hangingPunct="1">
        <a:spcBef>
          <a:spcPct val="20000"/>
        </a:spcBef>
        <a:buFont typeface="Arial"/>
        <a:buChar char="•"/>
        <a:defRPr sz="1500" kern="1200">
          <a:solidFill>
            <a:schemeClr val="tx1"/>
          </a:solidFill>
          <a:latin typeface="+mn-lt"/>
          <a:ea typeface="+mn-ea"/>
          <a:cs typeface="+mn-cs"/>
        </a:defRPr>
      </a:lvl8pPr>
      <a:lvl9pPr marL="2915282" indent="-171488" algn="l" defTabSz="34297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73" rtl="0" eaLnBrk="1" latinLnBrk="0" hangingPunct="1">
        <a:defRPr sz="1351" kern="1200">
          <a:solidFill>
            <a:schemeClr val="tx1"/>
          </a:solidFill>
          <a:latin typeface="+mn-lt"/>
          <a:ea typeface="+mn-ea"/>
          <a:cs typeface="+mn-cs"/>
        </a:defRPr>
      </a:lvl1pPr>
      <a:lvl2pPr marL="342973" algn="l" defTabSz="342973" rtl="0" eaLnBrk="1" latinLnBrk="0" hangingPunct="1">
        <a:defRPr sz="1351" kern="1200">
          <a:solidFill>
            <a:schemeClr val="tx1"/>
          </a:solidFill>
          <a:latin typeface="+mn-lt"/>
          <a:ea typeface="+mn-ea"/>
          <a:cs typeface="+mn-cs"/>
        </a:defRPr>
      </a:lvl2pPr>
      <a:lvl3pPr marL="685948" algn="l" defTabSz="342973" rtl="0" eaLnBrk="1" latinLnBrk="0" hangingPunct="1">
        <a:defRPr sz="1351" kern="1200">
          <a:solidFill>
            <a:schemeClr val="tx1"/>
          </a:solidFill>
          <a:latin typeface="+mn-lt"/>
          <a:ea typeface="+mn-ea"/>
          <a:cs typeface="+mn-cs"/>
        </a:defRPr>
      </a:lvl3pPr>
      <a:lvl4pPr marL="1028922" algn="l" defTabSz="342973" rtl="0" eaLnBrk="1" latinLnBrk="0" hangingPunct="1">
        <a:defRPr sz="1351" kern="1200">
          <a:solidFill>
            <a:schemeClr val="tx1"/>
          </a:solidFill>
          <a:latin typeface="+mn-lt"/>
          <a:ea typeface="+mn-ea"/>
          <a:cs typeface="+mn-cs"/>
        </a:defRPr>
      </a:lvl4pPr>
      <a:lvl5pPr marL="1371898" algn="l" defTabSz="342973" rtl="0" eaLnBrk="1" latinLnBrk="0" hangingPunct="1">
        <a:defRPr sz="1351" kern="1200">
          <a:solidFill>
            <a:schemeClr val="tx1"/>
          </a:solidFill>
          <a:latin typeface="+mn-lt"/>
          <a:ea typeface="+mn-ea"/>
          <a:cs typeface="+mn-cs"/>
        </a:defRPr>
      </a:lvl5pPr>
      <a:lvl6pPr marL="1714873" algn="l" defTabSz="342973" rtl="0" eaLnBrk="1" latinLnBrk="0" hangingPunct="1">
        <a:defRPr sz="1351" kern="1200">
          <a:solidFill>
            <a:schemeClr val="tx1"/>
          </a:solidFill>
          <a:latin typeface="+mn-lt"/>
          <a:ea typeface="+mn-ea"/>
          <a:cs typeface="+mn-cs"/>
        </a:defRPr>
      </a:lvl6pPr>
      <a:lvl7pPr marL="2057847" algn="l" defTabSz="342973" rtl="0" eaLnBrk="1" latinLnBrk="0" hangingPunct="1">
        <a:defRPr sz="1351" kern="1200">
          <a:solidFill>
            <a:schemeClr val="tx1"/>
          </a:solidFill>
          <a:latin typeface="+mn-lt"/>
          <a:ea typeface="+mn-ea"/>
          <a:cs typeface="+mn-cs"/>
        </a:defRPr>
      </a:lvl7pPr>
      <a:lvl8pPr marL="2400820" algn="l" defTabSz="342973" rtl="0" eaLnBrk="1" latinLnBrk="0" hangingPunct="1">
        <a:defRPr sz="1351" kern="1200">
          <a:solidFill>
            <a:schemeClr val="tx1"/>
          </a:solidFill>
          <a:latin typeface="+mn-lt"/>
          <a:ea typeface="+mn-ea"/>
          <a:cs typeface="+mn-cs"/>
        </a:defRPr>
      </a:lvl8pPr>
      <a:lvl9pPr marL="2743795" algn="l" defTabSz="342973" rtl="0" eaLnBrk="1" latinLnBrk="0" hangingPunct="1">
        <a:defRPr sz="13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60"/>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EB83040-8CEC-F049-98A0-FA86C849364A}" type="datetimeFigureOut">
              <a:rPr lang="en-US" smtClean="0">
                <a:solidFill>
                  <a:prstClr val="black">
                    <a:tint val="75000"/>
                  </a:prstClr>
                </a:solidFill>
                <a:latin typeface="Calibri"/>
              </a:rPr>
              <a:pPr/>
              <a:t>10/5/2021</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60"/>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1" y="6356360"/>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3FEC1E8-5FF8-3B42-8D10-44F8BA4D7CB4}"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7" name="Picture 6" descr="footer.png"/>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0" y="5270922"/>
            <a:ext cx="9144000" cy="1587087"/>
          </a:xfrm>
          <a:prstGeom prst="rect">
            <a:avLst/>
          </a:prstGeom>
        </p:spPr>
      </p:pic>
    </p:spTree>
    <p:extLst>
      <p:ext uri="{BB962C8B-B14F-4D97-AF65-F5344CB8AC3E}">
        <p14:creationId xmlns:p14="http://schemas.microsoft.com/office/powerpoint/2010/main" val="396790600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82" r:id="rId10"/>
  </p:sldLayoutIdLst>
  <p:txStyles>
    <p:titleStyle>
      <a:lvl1pPr algn="ctr" defTabSz="342973" rtl="0" eaLnBrk="1" latinLnBrk="0" hangingPunct="1">
        <a:spcBef>
          <a:spcPct val="0"/>
        </a:spcBef>
        <a:buNone/>
        <a:defRPr sz="3301" kern="1200">
          <a:solidFill>
            <a:srgbClr val="8CC540"/>
          </a:solidFill>
          <a:latin typeface="+mj-lt"/>
          <a:ea typeface="+mj-ea"/>
          <a:cs typeface="+mj-cs"/>
        </a:defRPr>
      </a:lvl1pPr>
    </p:titleStyle>
    <p:bodyStyle>
      <a:lvl1pPr marL="257232" indent="-257232" algn="l" defTabSz="342973" rtl="0" eaLnBrk="1" latinLnBrk="0" hangingPunct="1">
        <a:spcBef>
          <a:spcPct val="20000"/>
        </a:spcBef>
        <a:buFont typeface="Arial"/>
        <a:buChar char="•"/>
        <a:defRPr sz="2401" kern="1200">
          <a:solidFill>
            <a:schemeClr val="tx1"/>
          </a:solidFill>
          <a:latin typeface="+mn-lt"/>
          <a:ea typeface="+mn-ea"/>
          <a:cs typeface="+mn-cs"/>
        </a:defRPr>
      </a:lvl1pPr>
      <a:lvl2pPr marL="557334" indent="-214361" algn="l" defTabSz="342973" rtl="0" eaLnBrk="1" latinLnBrk="0" hangingPunct="1">
        <a:spcBef>
          <a:spcPct val="20000"/>
        </a:spcBef>
        <a:buFont typeface="Arial"/>
        <a:buChar char="–"/>
        <a:defRPr sz="2101" kern="1200">
          <a:solidFill>
            <a:schemeClr val="tx1"/>
          </a:solidFill>
          <a:latin typeface="+mn-lt"/>
          <a:ea typeface="+mn-ea"/>
          <a:cs typeface="+mn-cs"/>
        </a:defRPr>
      </a:lvl2pPr>
      <a:lvl3pPr marL="857436" indent="-171488" algn="l" defTabSz="342973" rtl="0" eaLnBrk="1" latinLnBrk="0" hangingPunct="1">
        <a:spcBef>
          <a:spcPct val="20000"/>
        </a:spcBef>
        <a:buFont typeface="Arial"/>
        <a:buChar char="•"/>
        <a:defRPr sz="1801" kern="1200">
          <a:solidFill>
            <a:schemeClr val="tx1"/>
          </a:solidFill>
          <a:latin typeface="+mn-lt"/>
          <a:ea typeface="+mn-ea"/>
          <a:cs typeface="+mn-cs"/>
        </a:defRPr>
      </a:lvl3pPr>
      <a:lvl4pPr marL="1200411" indent="-171488" algn="l" defTabSz="342973" rtl="0" eaLnBrk="1" latinLnBrk="0" hangingPunct="1">
        <a:spcBef>
          <a:spcPct val="20000"/>
        </a:spcBef>
        <a:buFont typeface="Arial"/>
        <a:buChar char="–"/>
        <a:defRPr sz="1500" kern="1200">
          <a:solidFill>
            <a:schemeClr val="tx1"/>
          </a:solidFill>
          <a:latin typeface="+mn-lt"/>
          <a:ea typeface="+mn-ea"/>
          <a:cs typeface="+mn-cs"/>
        </a:defRPr>
      </a:lvl4pPr>
      <a:lvl5pPr marL="1543384" indent="-171488" algn="l" defTabSz="342973" rtl="0" eaLnBrk="1" latinLnBrk="0" hangingPunct="1">
        <a:spcBef>
          <a:spcPct val="20000"/>
        </a:spcBef>
        <a:buFont typeface="Arial"/>
        <a:buChar char="»"/>
        <a:defRPr sz="1500" kern="1200">
          <a:solidFill>
            <a:schemeClr val="tx1"/>
          </a:solidFill>
          <a:latin typeface="+mn-lt"/>
          <a:ea typeface="+mn-ea"/>
          <a:cs typeface="+mn-cs"/>
        </a:defRPr>
      </a:lvl5pPr>
      <a:lvl6pPr marL="1886360" indent="-171488" algn="l" defTabSz="342973" rtl="0" eaLnBrk="1" latinLnBrk="0" hangingPunct="1">
        <a:spcBef>
          <a:spcPct val="20000"/>
        </a:spcBef>
        <a:buFont typeface="Arial"/>
        <a:buChar char="•"/>
        <a:defRPr sz="1500" kern="1200">
          <a:solidFill>
            <a:schemeClr val="tx1"/>
          </a:solidFill>
          <a:latin typeface="+mn-lt"/>
          <a:ea typeface="+mn-ea"/>
          <a:cs typeface="+mn-cs"/>
        </a:defRPr>
      </a:lvl6pPr>
      <a:lvl7pPr marL="2229332" indent="-171488" algn="l" defTabSz="342973" rtl="0" eaLnBrk="1" latinLnBrk="0" hangingPunct="1">
        <a:spcBef>
          <a:spcPct val="20000"/>
        </a:spcBef>
        <a:buFont typeface="Arial"/>
        <a:buChar char="•"/>
        <a:defRPr sz="1500" kern="1200">
          <a:solidFill>
            <a:schemeClr val="tx1"/>
          </a:solidFill>
          <a:latin typeface="+mn-lt"/>
          <a:ea typeface="+mn-ea"/>
          <a:cs typeface="+mn-cs"/>
        </a:defRPr>
      </a:lvl7pPr>
      <a:lvl8pPr marL="2572306" indent="-171488" algn="l" defTabSz="342973" rtl="0" eaLnBrk="1" latinLnBrk="0" hangingPunct="1">
        <a:spcBef>
          <a:spcPct val="20000"/>
        </a:spcBef>
        <a:buFont typeface="Arial"/>
        <a:buChar char="•"/>
        <a:defRPr sz="1500" kern="1200">
          <a:solidFill>
            <a:schemeClr val="tx1"/>
          </a:solidFill>
          <a:latin typeface="+mn-lt"/>
          <a:ea typeface="+mn-ea"/>
          <a:cs typeface="+mn-cs"/>
        </a:defRPr>
      </a:lvl8pPr>
      <a:lvl9pPr marL="2915282" indent="-171488" algn="l" defTabSz="34297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73" rtl="0" eaLnBrk="1" latinLnBrk="0" hangingPunct="1">
        <a:defRPr sz="1351" kern="1200">
          <a:solidFill>
            <a:schemeClr val="tx1"/>
          </a:solidFill>
          <a:latin typeface="+mn-lt"/>
          <a:ea typeface="+mn-ea"/>
          <a:cs typeface="+mn-cs"/>
        </a:defRPr>
      </a:lvl1pPr>
      <a:lvl2pPr marL="342973" algn="l" defTabSz="342973" rtl="0" eaLnBrk="1" latinLnBrk="0" hangingPunct="1">
        <a:defRPr sz="1351" kern="1200">
          <a:solidFill>
            <a:schemeClr val="tx1"/>
          </a:solidFill>
          <a:latin typeface="+mn-lt"/>
          <a:ea typeface="+mn-ea"/>
          <a:cs typeface="+mn-cs"/>
        </a:defRPr>
      </a:lvl2pPr>
      <a:lvl3pPr marL="685948" algn="l" defTabSz="342973" rtl="0" eaLnBrk="1" latinLnBrk="0" hangingPunct="1">
        <a:defRPr sz="1351" kern="1200">
          <a:solidFill>
            <a:schemeClr val="tx1"/>
          </a:solidFill>
          <a:latin typeface="+mn-lt"/>
          <a:ea typeface="+mn-ea"/>
          <a:cs typeface="+mn-cs"/>
        </a:defRPr>
      </a:lvl3pPr>
      <a:lvl4pPr marL="1028922" algn="l" defTabSz="342973" rtl="0" eaLnBrk="1" latinLnBrk="0" hangingPunct="1">
        <a:defRPr sz="1351" kern="1200">
          <a:solidFill>
            <a:schemeClr val="tx1"/>
          </a:solidFill>
          <a:latin typeface="+mn-lt"/>
          <a:ea typeface="+mn-ea"/>
          <a:cs typeface="+mn-cs"/>
        </a:defRPr>
      </a:lvl4pPr>
      <a:lvl5pPr marL="1371898" algn="l" defTabSz="342973" rtl="0" eaLnBrk="1" latinLnBrk="0" hangingPunct="1">
        <a:defRPr sz="1351" kern="1200">
          <a:solidFill>
            <a:schemeClr val="tx1"/>
          </a:solidFill>
          <a:latin typeface="+mn-lt"/>
          <a:ea typeface="+mn-ea"/>
          <a:cs typeface="+mn-cs"/>
        </a:defRPr>
      </a:lvl5pPr>
      <a:lvl6pPr marL="1714873" algn="l" defTabSz="342973" rtl="0" eaLnBrk="1" latinLnBrk="0" hangingPunct="1">
        <a:defRPr sz="1351" kern="1200">
          <a:solidFill>
            <a:schemeClr val="tx1"/>
          </a:solidFill>
          <a:latin typeface="+mn-lt"/>
          <a:ea typeface="+mn-ea"/>
          <a:cs typeface="+mn-cs"/>
        </a:defRPr>
      </a:lvl6pPr>
      <a:lvl7pPr marL="2057847" algn="l" defTabSz="342973" rtl="0" eaLnBrk="1" latinLnBrk="0" hangingPunct="1">
        <a:defRPr sz="1351" kern="1200">
          <a:solidFill>
            <a:schemeClr val="tx1"/>
          </a:solidFill>
          <a:latin typeface="+mn-lt"/>
          <a:ea typeface="+mn-ea"/>
          <a:cs typeface="+mn-cs"/>
        </a:defRPr>
      </a:lvl7pPr>
      <a:lvl8pPr marL="2400820" algn="l" defTabSz="342973" rtl="0" eaLnBrk="1" latinLnBrk="0" hangingPunct="1">
        <a:defRPr sz="1351" kern="1200">
          <a:solidFill>
            <a:schemeClr val="tx1"/>
          </a:solidFill>
          <a:latin typeface="+mn-lt"/>
          <a:ea typeface="+mn-ea"/>
          <a:cs typeface="+mn-cs"/>
        </a:defRPr>
      </a:lvl8pPr>
      <a:lvl9pPr marL="2743795" algn="l" defTabSz="342973"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hyperlink" Target="https://experience.arcgis.com/experience/bf3601ce3a364bfc9c57765082b51b7f/" TargetMode="External"/><Relationship Id="rId2" Type="http://schemas.openxmlformats.org/officeDocument/2006/relationships/hyperlink" Target="https://www.evergreening.org/globalrestorationmonitor/" TargetMode="Externa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hyperlink" Target="https://selfhelpafrica.org/ie/wp-content/uploads/sites/4/2021/01/Final-SCMP-Lake-Bunyonyi.pdf" TargetMode="External"/><Relationship Id="rId2" Type="http://schemas.openxmlformats.org/officeDocument/2006/relationships/hyperlink" Target="https://selfhelpafrica.org/ie/wp-content/uploads/sites/4/2020/11/FLA-position-paper-web.pdf" TargetMode="External"/><Relationship Id="rId1" Type="http://schemas.openxmlformats.org/officeDocument/2006/relationships/slideLayout" Target="../slideLayouts/slideLayout19.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1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hyperlink" Target="https://glenisk.com/products/organic-wholemilk-yogurt" TargetMode="External"/><Relationship Id="rId2" Type="http://schemas.openxmlformats.org/officeDocument/2006/relationships/hyperlink" Target="https://selfhelpafrica.org/onemilliontrees/" TargetMode="External"/><Relationship Id="rId1" Type="http://schemas.openxmlformats.org/officeDocument/2006/relationships/slideLayout" Target="../slideLayouts/slideLayout17.xml"/><Relationship Id="rId6" Type="http://schemas.openxmlformats.org/officeDocument/2006/relationships/hyperlink" Target="https://selfhelpafrica.org/onemilliontrees" TargetMode="External"/><Relationship Id="rId5" Type="http://schemas.openxmlformats.org/officeDocument/2006/relationships/hyperlink" Target="https://glenisk.com/happenings/one-million-trees" TargetMode="External"/><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ody of water with islands in it&#10;&#10;Description automatically generated with low confidence">
            <a:extLst>
              <a:ext uri="{FF2B5EF4-FFF2-40B4-BE49-F238E27FC236}">
                <a16:creationId xmlns:a16="http://schemas.microsoft.com/office/drawing/2014/main" id="{7E356CE2-CD74-4AF1-BC06-F3AF449EB1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950014"/>
            <a:ext cx="9144000" cy="5143500"/>
          </a:xfrm>
          <a:prstGeom prst="rect">
            <a:avLst/>
          </a:prstGeom>
        </p:spPr>
      </p:pic>
      <p:sp>
        <p:nvSpPr>
          <p:cNvPr id="6" name="Title 5">
            <a:extLst>
              <a:ext uri="{FF2B5EF4-FFF2-40B4-BE49-F238E27FC236}">
                <a16:creationId xmlns:a16="http://schemas.microsoft.com/office/drawing/2014/main" id="{A42E4ED1-0D29-414D-9C96-C6135722B70D}"/>
              </a:ext>
            </a:extLst>
          </p:cNvPr>
          <p:cNvSpPr txBox="1">
            <a:spLocks/>
          </p:cNvSpPr>
          <p:nvPr/>
        </p:nvSpPr>
        <p:spPr>
          <a:xfrm>
            <a:off x="1" y="22117"/>
            <a:ext cx="9144000" cy="835133"/>
          </a:xfrm>
          <a:prstGeom prst="rect">
            <a:avLst/>
          </a:prstGeom>
        </p:spPr>
        <p:txBody>
          <a:bodyPr/>
          <a:lstStyle>
            <a:lvl1pPr algn="ctr" defTabSz="342973" rtl="0" eaLnBrk="1" latinLnBrk="0" hangingPunct="1">
              <a:spcBef>
                <a:spcPct val="0"/>
              </a:spcBef>
              <a:buNone/>
              <a:defRPr sz="3301" kern="1200">
                <a:solidFill>
                  <a:srgbClr val="8CC540"/>
                </a:solidFill>
                <a:latin typeface="+mj-lt"/>
                <a:ea typeface="+mj-ea"/>
                <a:cs typeface="+mj-cs"/>
              </a:defRPr>
            </a:lvl1pPr>
          </a:lstStyle>
          <a:p>
            <a:r>
              <a:rPr lang="en-GB" sz="2800" b="1" dirty="0"/>
              <a:t>Striking a Balance: Developing a Green Economy around Lake Bunyonyi</a:t>
            </a:r>
            <a:endParaRPr lang="en-IE" sz="2800" b="1" dirty="0"/>
          </a:p>
        </p:txBody>
      </p:sp>
      <p:sp>
        <p:nvSpPr>
          <p:cNvPr id="7" name="Subtitle 3">
            <a:extLst>
              <a:ext uri="{FF2B5EF4-FFF2-40B4-BE49-F238E27FC236}">
                <a16:creationId xmlns:a16="http://schemas.microsoft.com/office/drawing/2014/main" id="{97AA8FA3-9592-474A-9EDE-3510BBE14128}"/>
              </a:ext>
            </a:extLst>
          </p:cNvPr>
          <p:cNvSpPr txBox="1">
            <a:spLocks/>
          </p:cNvSpPr>
          <p:nvPr/>
        </p:nvSpPr>
        <p:spPr>
          <a:xfrm>
            <a:off x="1" y="6056398"/>
            <a:ext cx="9144000" cy="779485"/>
          </a:xfrm>
          <a:prstGeom prst="rect">
            <a:avLst/>
          </a:prstGeom>
        </p:spPr>
        <p:txBody>
          <a:bodyPr/>
          <a:lstStyle>
            <a:lvl1pPr marL="257232" indent="-257232" algn="l" defTabSz="342973" rtl="0" eaLnBrk="1" latinLnBrk="0" hangingPunct="1">
              <a:spcBef>
                <a:spcPct val="20000"/>
              </a:spcBef>
              <a:buFont typeface="Arial"/>
              <a:buChar char="•"/>
              <a:defRPr sz="2401" kern="1200">
                <a:solidFill>
                  <a:schemeClr val="tx1"/>
                </a:solidFill>
                <a:latin typeface="+mn-lt"/>
                <a:ea typeface="+mn-ea"/>
                <a:cs typeface="+mn-cs"/>
              </a:defRPr>
            </a:lvl1pPr>
            <a:lvl2pPr marL="557334" indent="-214361" algn="l" defTabSz="342973" rtl="0" eaLnBrk="1" latinLnBrk="0" hangingPunct="1">
              <a:spcBef>
                <a:spcPct val="20000"/>
              </a:spcBef>
              <a:buFont typeface="Arial"/>
              <a:buChar char="–"/>
              <a:defRPr sz="2101" kern="1200">
                <a:solidFill>
                  <a:schemeClr val="tx1"/>
                </a:solidFill>
                <a:latin typeface="+mn-lt"/>
                <a:ea typeface="+mn-ea"/>
                <a:cs typeface="+mn-cs"/>
              </a:defRPr>
            </a:lvl2pPr>
            <a:lvl3pPr marL="857436" indent="-171488" algn="l" defTabSz="342973" rtl="0" eaLnBrk="1" latinLnBrk="0" hangingPunct="1">
              <a:spcBef>
                <a:spcPct val="20000"/>
              </a:spcBef>
              <a:buFont typeface="Arial"/>
              <a:buChar char="•"/>
              <a:defRPr sz="1801" kern="1200">
                <a:solidFill>
                  <a:schemeClr val="tx1"/>
                </a:solidFill>
                <a:latin typeface="+mn-lt"/>
                <a:ea typeface="+mn-ea"/>
                <a:cs typeface="+mn-cs"/>
              </a:defRPr>
            </a:lvl3pPr>
            <a:lvl4pPr marL="1200411" indent="-171488" algn="l" defTabSz="342973" rtl="0" eaLnBrk="1" latinLnBrk="0" hangingPunct="1">
              <a:spcBef>
                <a:spcPct val="20000"/>
              </a:spcBef>
              <a:buFont typeface="Arial"/>
              <a:buChar char="–"/>
              <a:defRPr sz="1500" kern="1200">
                <a:solidFill>
                  <a:schemeClr val="tx1"/>
                </a:solidFill>
                <a:latin typeface="+mn-lt"/>
                <a:ea typeface="+mn-ea"/>
                <a:cs typeface="+mn-cs"/>
              </a:defRPr>
            </a:lvl4pPr>
            <a:lvl5pPr marL="1543384" indent="-171488" algn="l" defTabSz="342973" rtl="0" eaLnBrk="1" latinLnBrk="0" hangingPunct="1">
              <a:spcBef>
                <a:spcPct val="20000"/>
              </a:spcBef>
              <a:buFont typeface="Arial"/>
              <a:buChar char="»"/>
              <a:defRPr sz="1500" kern="1200">
                <a:solidFill>
                  <a:schemeClr val="tx1"/>
                </a:solidFill>
                <a:latin typeface="+mn-lt"/>
                <a:ea typeface="+mn-ea"/>
                <a:cs typeface="+mn-cs"/>
              </a:defRPr>
            </a:lvl5pPr>
            <a:lvl6pPr marL="1886360" indent="-171488" algn="l" defTabSz="342973" rtl="0" eaLnBrk="1" latinLnBrk="0" hangingPunct="1">
              <a:spcBef>
                <a:spcPct val="20000"/>
              </a:spcBef>
              <a:buFont typeface="Arial"/>
              <a:buChar char="•"/>
              <a:defRPr sz="1500" kern="1200">
                <a:solidFill>
                  <a:schemeClr val="tx1"/>
                </a:solidFill>
                <a:latin typeface="+mn-lt"/>
                <a:ea typeface="+mn-ea"/>
                <a:cs typeface="+mn-cs"/>
              </a:defRPr>
            </a:lvl6pPr>
            <a:lvl7pPr marL="2229332" indent="-171488" algn="l" defTabSz="342973" rtl="0" eaLnBrk="1" latinLnBrk="0" hangingPunct="1">
              <a:spcBef>
                <a:spcPct val="20000"/>
              </a:spcBef>
              <a:buFont typeface="Arial"/>
              <a:buChar char="•"/>
              <a:defRPr sz="1500" kern="1200">
                <a:solidFill>
                  <a:schemeClr val="tx1"/>
                </a:solidFill>
                <a:latin typeface="+mn-lt"/>
                <a:ea typeface="+mn-ea"/>
                <a:cs typeface="+mn-cs"/>
              </a:defRPr>
            </a:lvl7pPr>
            <a:lvl8pPr marL="2572306" indent="-171488" algn="l" defTabSz="342973" rtl="0" eaLnBrk="1" latinLnBrk="0" hangingPunct="1">
              <a:spcBef>
                <a:spcPct val="20000"/>
              </a:spcBef>
              <a:buFont typeface="Arial"/>
              <a:buChar char="•"/>
              <a:defRPr sz="1500" kern="1200">
                <a:solidFill>
                  <a:schemeClr val="tx1"/>
                </a:solidFill>
                <a:latin typeface="+mn-lt"/>
                <a:ea typeface="+mn-ea"/>
                <a:cs typeface="+mn-cs"/>
              </a:defRPr>
            </a:lvl8pPr>
            <a:lvl9pPr marL="2915282" indent="-171488" algn="l" defTabSz="342973" rtl="0" eaLnBrk="1" latinLnBrk="0" hangingPunct="1">
              <a:spcBef>
                <a:spcPct val="20000"/>
              </a:spcBef>
              <a:buFont typeface="Arial"/>
              <a:buChar char="•"/>
              <a:defRPr sz="1500" kern="1200">
                <a:solidFill>
                  <a:schemeClr val="tx1"/>
                </a:solidFill>
                <a:latin typeface="+mn-lt"/>
                <a:ea typeface="+mn-ea"/>
                <a:cs typeface="+mn-cs"/>
              </a:defRPr>
            </a:lvl9pPr>
          </a:lstStyle>
          <a:p>
            <a:pPr marL="0" indent="0" algn="ctr">
              <a:buNone/>
            </a:pPr>
            <a:r>
              <a:rPr lang="en-IE" sz="2000" b="1" dirty="0"/>
              <a:t>The Role of Trees in Catchment Management, </a:t>
            </a:r>
          </a:p>
          <a:p>
            <a:pPr marL="0" indent="0" algn="ctr">
              <a:buNone/>
            </a:pPr>
            <a:r>
              <a:rPr lang="en-IE" sz="2000" b="1" dirty="0"/>
              <a:t>Paul Wagstaff, Head of the Global Technical Advisory and Research Team,</a:t>
            </a:r>
          </a:p>
        </p:txBody>
      </p:sp>
      <p:sp>
        <p:nvSpPr>
          <p:cNvPr id="9" name="TextBox 8">
            <a:extLst>
              <a:ext uri="{FF2B5EF4-FFF2-40B4-BE49-F238E27FC236}">
                <a16:creationId xmlns:a16="http://schemas.microsoft.com/office/drawing/2014/main" id="{959F0EDA-1E39-4E4A-88BB-2686667FE819}"/>
              </a:ext>
            </a:extLst>
          </p:cNvPr>
          <p:cNvSpPr txBox="1"/>
          <p:nvPr/>
        </p:nvSpPr>
        <p:spPr>
          <a:xfrm>
            <a:off x="1334199" y="5871732"/>
            <a:ext cx="4572000" cy="369332"/>
          </a:xfrm>
          <a:prstGeom prst="rect">
            <a:avLst/>
          </a:prstGeom>
          <a:noFill/>
        </p:spPr>
        <p:txBody>
          <a:bodyPr wrap="square">
            <a:spAutoFit/>
          </a:bodyPr>
          <a:lstStyle/>
          <a:p>
            <a:endParaRPr lang="en-IE" sz="1800" b="1" dirty="0"/>
          </a:p>
        </p:txBody>
      </p:sp>
    </p:spTree>
    <p:extLst>
      <p:ext uri="{BB962C8B-B14F-4D97-AF65-F5344CB8AC3E}">
        <p14:creationId xmlns:p14="http://schemas.microsoft.com/office/powerpoint/2010/main" val="2539947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EFEB18-D6F4-4A3C-95C4-508E90C37767}"/>
              </a:ext>
            </a:extLst>
          </p:cNvPr>
          <p:cNvSpPr>
            <a:spLocks noGrp="1"/>
          </p:cNvSpPr>
          <p:nvPr>
            <p:ph idx="1"/>
          </p:nvPr>
        </p:nvSpPr>
        <p:spPr>
          <a:xfrm>
            <a:off x="46655" y="5489619"/>
            <a:ext cx="6652725" cy="1296942"/>
          </a:xfrm>
        </p:spPr>
        <p:txBody>
          <a:bodyPr>
            <a:normAutofit fontScale="92500" lnSpcReduction="20000"/>
          </a:bodyPr>
          <a:lstStyle/>
          <a:p>
            <a:r>
              <a:rPr lang="en-IE" dirty="0">
                <a:hlinkClick r:id="rId2"/>
              </a:rPr>
              <a:t>https://www.evergreening.org/globalrestorationmonitor/#</a:t>
            </a:r>
            <a:endParaRPr lang="en-IE" dirty="0"/>
          </a:p>
          <a:p>
            <a:r>
              <a:rPr lang="en-IE" dirty="0">
                <a:hlinkClick r:id="rId3"/>
              </a:rPr>
              <a:t>https://experience.arcgis.com/experience/bf3601ce3a364bfc9c57765082b51b7f/</a:t>
            </a:r>
            <a:r>
              <a:rPr lang="en-IE" dirty="0"/>
              <a:t> </a:t>
            </a:r>
          </a:p>
        </p:txBody>
      </p:sp>
      <p:pic>
        <p:nvPicPr>
          <p:cNvPr id="3074" name="Picture 2" descr="Global EverGreening Alliance">
            <a:extLst>
              <a:ext uri="{FF2B5EF4-FFF2-40B4-BE49-F238E27FC236}">
                <a16:creationId xmlns:a16="http://schemas.microsoft.com/office/drawing/2014/main" id="{F139ABF0-7015-4F82-99B9-26EC1603C2F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07806" y="-3206"/>
            <a:ext cx="3321698" cy="9596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E2D4C20E-9953-444C-B201-EBC0B7EB9E7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14300" y="1143015"/>
            <a:ext cx="8908711" cy="4138115"/>
          </a:xfrm>
          <a:prstGeom prst="rect">
            <a:avLst/>
          </a:prstGeom>
        </p:spPr>
      </p:pic>
    </p:spTree>
    <p:extLst>
      <p:ext uri="{BB962C8B-B14F-4D97-AF65-F5344CB8AC3E}">
        <p14:creationId xmlns:p14="http://schemas.microsoft.com/office/powerpoint/2010/main" val="1421040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5896FD-F713-4ACE-859D-610681182B97}"/>
              </a:ext>
            </a:extLst>
          </p:cNvPr>
          <p:cNvSpPr>
            <a:spLocks noGrp="1"/>
          </p:cNvSpPr>
          <p:nvPr>
            <p:ph idx="1"/>
          </p:nvPr>
        </p:nvSpPr>
        <p:spPr>
          <a:xfrm>
            <a:off x="373224" y="1600206"/>
            <a:ext cx="5484431" cy="5186356"/>
          </a:xfrm>
        </p:spPr>
        <p:txBody>
          <a:bodyPr/>
          <a:lstStyle/>
          <a:p>
            <a:r>
              <a:rPr lang="en-IE" sz="2400" dirty="0"/>
              <a:t>Mobile App for Forest Inventories and forest management.</a:t>
            </a:r>
          </a:p>
          <a:p>
            <a:r>
              <a:rPr lang="en-IE" sz="2400" dirty="0"/>
              <a:t>AI technology to calculate growth from satellite imagery (remote sensing).</a:t>
            </a:r>
          </a:p>
          <a:p>
            <a:r>
              <a:rPr lang="en-IE" sz="2400" dirty="0"/>
              <a:t>Could avoid the need for regular field surveys.</a:t>
            </a:r>
          </a:p>
          <a:p>
            <a:r>
              <a:rPr lang="en-IE" sz="2400" dirty="0"/>
              <a:t>Designed for commercial forestry so further tools needed for tropical species, agroforestry, etc. (Allometric growth models for tropical species, soil, rainfall).</a:t>
            </a:r>
          </a:p>
          <a:p>
            <a:r>
              <a:rPr lang="en-IE" dirty="0"/>
              <a:t>Carbon estimation could be a valuable tool for commercial users.</a:t>
            </a:r>
          </a:p>
        </p:txBody>
      </p:sp>
      <p:pic>
        <p:nvPicPr>
          <p:cNvPr id="4" name="Google Shape;225;g8b9034211f_0_744">
            <a:extLst>
              <a:ext uri="{FF2B5EF4-FFF2-40B4-BE49-F238E27FC236}">
                <a16:creationId xmlns:a16="http://schemas.microsoft.com/office/drawing/2014/main" id="{60FD3201-AA41-4A98-A67F-971E194562E0}"/>
              </a:ext>
            </a:extLst>
          </p:cNvPr>
          <p:cNvPicPr preferRelativeResize="0"/>
          <p:nvPr/>
        </p:nvPicPr>
        <p:blipFill rotWithShape="1">
          <a:blip r:embed="rId2">
            <a:alphaModFix/>
          </a:blip>
          <a:srcRect/>
          <a:stretch/>
        </p:blipFill>
        <p:spPr>
          <a:xfrm>
            <a:off x="5857655" y="342449"/>
            <a:ext cx="3002105" cy="583743"/>
          </a:xfrm>
          <a:prstGeom prst="rect">
            <a:avLst/>
          </a:prstGeom>
          <a:noFill/>
          <a:ln>
            <a:noFill/>
          </a:ln>
        </p:spPr>
      </p:pic>
      <p:pic>
        <p:nvPicPr>
          <p:cNvPr id="5" name="Google Shape;226;g8b9034211f_0_744" descr="Image result for forestHQ">
            <a:extLst>
              <a:ext uri="{FF2B5EF4-FFF2-40B4-BE49-F238E27FC236}">
                <a16:creationId xmlns:a16="http://schemas.microsoft.com/office/drawing/2014/main" id="{8DD75C15-5A22-411D-8E9A-4A531A827006}"/>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73224" y="361279"/>
            <a:ext cx="4440734" cy="753421"/>
          </a:xfrm>
          <a:prstGeom prst="rect">
            <a:avLst/>
          </a:prstGeom>
          <a:noFill/>
          <a:ln>
            <a:noFill/>
          </a:ln>
        </p:spPr>
      </p:pic>
      <p:pic>
        <p:nvPicPr>
          <p:cNvPr id="6" name="Google Shape;223;g8b9034211f_0_744" descr="A screen shot of a computer&#10;&#10;Description automatically generated">
            <a:extLst>
              <a:ext uri="{FF2B5EF4-FFF2-40B4-BE49-F238E27FC236}">
                <a16:creationId xmlns:a16="http://schemas.microsoft.com/office/drawing/2014/main" id="{2BCE9C8E-3BEE-4681-9A76-F080C5E25AE2}"/>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6382228" y="2037214"/>
            <a:ext cx="2761772" cy="3702798"/>
          </a:xfrm>
          <a:prstGeom prst="rect">
            <a:avLst/>
          </a:prstGeom>
          <a:noFill/>
          <a:ln>
            <a:noFill/>
          </a:ln>
        </p:spPr>
      </p:pic>
    </p:spTree>
    <p:extLst>
      <p:ext uri="{BB962C8B-B14F-4D97-AF65-F5344CB8AC3E}">
        <p14:creationId xmlns:p14="http://schemas.microsoft.com/office/powerpoint/2010/main" val="3726332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6120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14CA1-E4A6-4C37-AB2D-1123FA8A04E3}"/>
              </a:ext>
            </a:extLst>
          </p:cNvPr>
          <p:cNvSpPr>
            <a:spLocks noGrp="1"/>
          </p:cNvSpPr>
          <p:nvPr>
            <p:ph type="title"/>
          </p:nvPr>
        </p:nvSpPr>
        <p:spPr>
          <a:xfrm>
            <a:off x="426817" y="71438"/>
            <a:ext cx="8229600" cy="1143000"/>
          </a:xfrm>
        </p:spPr>
        <p:txBody>
          <a:bodyPr anchor="ctr">
            <a:normAutofit/>
          </a:bodyPr>
          <a:lstStyle/>
          <a:p>
            <a:r>
              <a:rPr lang="en-IE" dirty="0"/>
              <a:t>Self Help Africa</a:t>
            </a:r>
          </a:p>
        </p:txBody>
      </p:sp>
      <p:graphicFrame>
        <p:nvGraphicFramePr>
          <p:cNvPr id="5" name="Content Placeholder 2">
            <a:extLst>
              <a:ext uri="{FF2B5EF4-FFF2-40B4-BE49-F238E27FC236}">
                <a16:creationId xmlns:a16="http://schemas.microsoft.com/office/drawing/2014/main" id="{44FD5420-80B6-4D4A-84D3-D93BC5BE985D}"/>
              </a:ext>
            </a:extLst>
          </p:cNvPr>
          <p:cNvGraphicFramePr>
            <a:graphicFrameLocks noGrp="1"/>
          </p:cNvGraphicFramePr>
          <p:nvPr>
            <p:ph idx="1"/>
            <p:extLst>
              <p:ext uri="{D42A27DB-BD31-4B8C-83A1-F6EECF244321}">
                <p14:modId xmlns:p14="http://schemas.microsoft.com/office/powerpoint/2010/main" val="3748066393"/>
              </p:ext>
            </p:extLst>
          </p:nvPr>
        </p:nvGraphicFramePr>
        <p:xfrm>
          <a:off x="457200" y="1264699"/>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6067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2EE11-F251-49F3-B762-F8A7CE9E1011}"/>
              </a:ext>
            </a:extLst>
          </p:cNvPr>
          <p:cNvSpPr>
            <a:spLocks noGrp="1"/>
          </p:cNvSpPr>
          <p:nvPr>
            <p:ph type="title"/>
          </p:nvPr>
        </p:nvSpPr>
        <p:spPr>
          <a:xfrm>
            <a:off x="376816" y="123913"/>
            <a:ext cx="8229600" cy="1143000"/>
          </a:xfrm>
        </p:spPr>
        <p:txBody>
          <a:bodyPr anchor="ctr">
            <a:normAutofit/>
          </a:bodyPr>
          <a:lstStyle/>
          <a:p>
            <a:r>
              <a:rPr lang="en-IE" dirty="0"/>
              <a:t>Lake Bunyonyi</a:t>
            </a:r>
          </a:p>
        </p:txBody>
      </p:sp>
      <p:sp>
        <p:nvSpPr>
          <p:cNvPr id="3" name="Content Placeholder 2">
            <a:extLst>
              <a:ext uri="{FF2B5EF4-FFF2-40B4-BE49-F238E27FC236}">
                <a16:creationId xmlns:a16="http://schemas.microsoft.com/office/drawing/2014/main" id="{707694D8-E3BB-4E7F-854E-39B203F86F25}"/>
              </a:ext>
            </a:extLst>
          </p:cNvPr>
          <p:cNvSpPr>
            <a:spLocks noGrp="1"/>
          </p:cNvSpPr>
          <p:nvPr>
            <p:ph sz="half" idx="1"/>
          </p:nvPr>
        </p:nvSpPr>
        <p:spPr>
          <a:xfrm>
            <a:off x="301451" y="1055077"/>
            <a:ext cx="3928905" cy="5426109"/>
          </a:xfrm>
        </p:spPr>
        <p:txBody>
          <a:bodyPr>
            <a:normAutofit/>
          </a:bodyPr>
          <a:lstStyle/>
          <a:p>
            <a:pPr>
              <a:lnSpc>
                <a:spcPct val="90000"/>
              </a:lnSpc>
            </a:pPr>
            <a:r>
              <a:rPr lang="en-IE" sz="1600" dirty="0"/>
              <a:t>Sits in the corner where Uganda, Rwanda and the DRC meet. </a:t>
            </a:r>
          </a:p>
          <a:p>
            <a:pPr>
              <a:lnSpc>
                <a:spcPct val="90000"/>
              </a:lnSpc>
            </a:pPr>
            <a:r>
              <a:rPr lang="en-IE" sz="1600" dirty="0"/>
              <a:t>The region is famous for its volcanoes, mountain gorillas and lakes.</a:t>
            </a:r>
          </a:p>
          <a:p>
            <a:pPr>
              <a:lnSpc>
                <a:spcPct val="90000"/>
              </a:lnSpc>
            </a:pPr>
            <a:r>
              <a:rPr lang="en-IE" sz="1600" dirty="0"/>
              <a:t>High altitude, high rainfall, cool climate and high population density. </a:t>
            </a:r>
          </a:p>
          <a:p>
            <a:pPr>
              <a:lnSpc>
                <a:spcPct val="90000"/>
              </a:lnSpc>
            </a:pPr>
            <a:r>
              <a:rPr lang="en-IE" sz="1600" dirty="0"/>
              <a:t>Stunning beautiful, very popular tourist area “Eco tourism”. 1-2 lodges – 30 lodges around the lake.</a:t>
            </a:r>
          </a:p>
          <a:p>
            <a:pPr>
              <a:lnSpc>
                <a:spcPct val="90000"/>
              </a:lnSpc>
            </a:pPr>
            <a:r>
              <a:rPr lang="en-IE" sz="1600" b="1" dirty="0"/>
              <a:t>Issues</a:t>
            </a:r>
            <a:r>
              <a:rPr lang="en-IE" sz="1600" dirty="0"/>
              <a:t>: siltation from agriculture, water supply for Kabale Town, fisheries, sewage management from lodges and communities, car washing in the lake. </a:t>
            </a:r>
          </a:p>
          <a:p>
            <a:pPr>
              <a:lnSpc>
                <a:spcPct val="90000"/>
              </a:lnSpc>
            </a:pPr>
            <a:r>
              <a:rPr lang="en-IE" sz="1600" dirty="0"/>
              <a:t>Lake Bunyonyi </a:t>
            </a:r>
            <a:r>
              <a:rPr lang="en-GB" sz="1600" b="1" i="1" dirty="0">
                <a:effectLst/>
              </a:rPr>
              <a:t>Striking a Balance – Developing a Green Economy around Lake Bunyonyi </a:t>
            </a:r>
            <a:r>
              <a:rPr lang="en-IE" sz="1600" dirty="0"/>
              <a:t>project funded by the EU and Irish Aid to</a:t>
            </a:r>
            <a:r>
              <a:rPr lang="en-GB" sz="1600" b="0" i="0" dirty="0">
                <a:effectLst/>
              </a:rPr>
              <a:t> generating sustainable economic growth, increased employment, reduced poverty, improved nutrition, and the sustainable management of the environment.</a:t>
            </a:r>
            <a:endParaRPr lang="en-IE" sz="1600" dirty="0"/>
          </a:p>
        </p:txBody>
      </p:sp>
      <p:pic>
        <p:nvPicPr>
          <p:cNvPr id="7" name="Picture 6">
            <a:extLst>
              <a:ext uri="{FF2B5EF4-FFF2-40B4-BE49-F238E27FC236}">
                <a16:creationId xmlns:a16="http://schemas.microsoft.com/office/drawing/2014/main" id="{8A20E680-3D37-42A6-A9CB-FDBDAB1087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3"/>
          <a:stretch/>
        </p:blipFill>
        <p:spPr>
          <a:xfrm>
            <a:off x="4415205" y="753625"/>
            <a:ext cx="4688854" cy="4910317"/>
          </a:xfrm>
          <a:prstGeom prst="rect">
            <a:avLst/>
          </a:prstGeom>
          <a:noFill/>
        </p:spPr>
      </p:pic>
    </p:spTree>
    <p:extLst>
      <p:ext uri="{BB962C8B-B14F-4D97-AF65-F5344CB8AC3E}">
        <p14:creationId xmlns:p14="http://schemas.microsoft.com/office/powerpoint/2010/main" val="115725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98688-6E19-4106-AEA3-13D561D4D78B}"/>
              </a:ext>
            </a:extLst>
          </p:cNvPr>
          <p:cNvSpPr>
            <a:spLocks noGrp="1"/>
          </p:cNvSpPr>
          <p:nvPr>
            <p:ph type="title"/>
          </p:nvPr>
        </p:nvSpPr>
        <p:spPr>
          <a:xfrm>
            <a:off x="457200" y="75858"/>
            <a:ext cx="2431774" cy="1143000"/>
          </a:xfrm>
        </p:spPr>
        <p:txBody>
          <a:bodyPr anchor="ctr">
            <a:normAutofit/>
          </a:bodyPr>
          <a:lstStyle/>
          <a:p>
            <a:r>
              <a:rPr lang="en-IE" dirty="0"/>
              <a:t>Approaches</a:t>
            </a:r>
          </a:p>
        </p:txBody>
      </p:sp>
      <p:sp>
        <p:nvSpPr>
          <p:cNvPr id="3" name="Content Placeholder 2">
            <a:extLst>
              <a:ext uri="{FF2B5EF4-FFF2-40B4-BE49-F238E27FC236}">
                <a16:creationId xmlns:a16="http://schemas.microsoft.com/office/drawing/2014/main" id="{5BB8A4BF-9D29-4484-BC8C-892B3B472422}"/>
              </a:ext>
            </a:extLst>
          </p:cNvPr>
          <p:cNvSpPr>
            <a:spLocks noGrp="1"/>
          </p:cNvSpPr>
          <p:nvPr>
            <p:ph sz="half" idx="1"/>
          </p:nvPr>
        </p:nvSpPr>
        <p:spPr>
          <a:xfrm>
            <a:off x="132521" y="1073426"/>
            <a:ext cx="4611263" cy="5509936"/>
          </a:xfrm>
        </p:spPr>
        <p:txBody>
          <a:bodyPr>
            <a:normAutofit/>
          </a:bodyPr>
          <a:lstStyle/>
          <a:p>
            <a:pPr>
              <a:lnSpc>
                <a:spcPct val="90000"/>
              </a:lnSpc>
            </a:pPr>
            <a:r>
              <a:rPr lang="en-IE" sz="1800" dirty="0"/>
              <a:t>Wetland Action’s “</a:t>
            </a:r>
            <a:r>
              <a:rPr lang="en-IE" sz="1800" dirty="0">
                <a:hlinkClick r:id="rId2"/>
              </a:rPr>
              <a:t>Functional Landscape Approach</a:t>
            </a:r>
            <a:r>
              <a:rPr lang="en-IE" sz="1800" dirty="0"/>
              <a:t>”</a:t>
            </a:r>
            <a:r>
              <a:rPr lang="en-GB" sz="1800" b="0" i="0" dirty="0">
                <a:effectLst/>
              </a:rPr>
              <a:t> seeks to balance the dual priorities of restoration and protection of essential ecosystems with the economic needs of the communities who depend on them for their livelihoods.</a:t>
            </a:r>
            <a:endParaRPr lang="en-IE" sz="1800" dirty="0"/>
          </a:p>
          <a:p>
            <a:pPr>
              <a:lnSpc>
                <a:spcPct val="90000"/>
              </a:lnSpc>
            </a:pPr>
            <a:r>
              <a:rPr lang="en-IE" sz="1800" dirty="0"/>
              <a:t>Working with local NGO </a:t>
            </a:r>
            <a:r>
              <a:rPr lang="en-IE" sz="1800" b="0" i="0" dirty="0">
                <a:effectLst/>
              </a:rPr>
              <a:t>African International Christian Ministry </a:t>
            </a:r>
            <a:r>
              <a:rPr lang="en-IE" sz="1800" dirty="0"/>
              <a:t>and the </a:t>
            </a:r>
            <a:r>
              <a:rPr lang="en-GB" sz="1800" b="0" i="0" dirty="0">
                <a:effectLst/>
              </a:rPr>
              <a:t>Kabale and Rubanda District local governments </a:t>
            </a:r>
            <a:r>
              <a:rPr lang="en-IE" sz="1800" dirty="0"/>
              <a:t>District Councils.</a:t>
            </a:r>
          </a:p>
          <a:p>
            <a:pPr>
              <a:lnSpc>
                <a:spcPct val="90000"/>
              </a:lnSpc>
            </a:pPr>
            <a:r>
              <a:rPr lang="en-IE" sz="1800" dirty="0"/>
              <a:t>Developed the </a:t>
            </a:r>
            <a:r>
              <a:rPr lang="en-IE" sz="1800" dirty="0">
                <a:hlinkClick r:id="rId3"/>
              </a:rPr>
              <a:t>Lake Bunyonyi Sub Catchment Plan</a:t>
            </a:r>
            <a:endParaRPr lang="en-IE" sz="1800" dirty="0"/>
          </a:p>
          <a:p>
            <a:pPr>
              <a:lnSpc>
                <a:spcPct val="90000"/>
              </a:lnSpc>
            </a:pPr>
            <a:r>
              <a:rPr lang="en-IE" sz="1800" dirty="0"/>
              <a:t>Village Natural Resource Management Committees design and implement village NRM plans as part of the Sub Catchment Plan</a:t>
            </a:r>
          </a:p>
          <a:p>
            <a:pPr>
              <a:lnSpc>
                <a:spcPct val="90000"/>
              </a:lnSpc>
            </a:pPr>
            <a:r>
              <a:rPr lang="en-IE" sz="1800" dirty="0"/>
              <a:t>Conservation Agreements with VNRMCs. Direct funding to VNRMCs to implement their plans.</a:t>
            </a:r>
          </a:p>
        </p:txBody>
      </p:sp>
      <p:pic>
        <p:nvPicPr>
          <p:cNvPr id="5" name="Picture 4">
            <a:extLst>
              <a:ext uri="{FF2B5EF4-FFF2-40B4-BE49-F238E27FC236}">
                <a16:creationId xmlns:a16="http://schemas.microsoft.com/office/drawing/2014/main" id="{EB1E2F5D-8FA7-47FA-8D6D-9D36D2362EA9}"/>
              </a:ext>
            </a:extLst>
          </p:cNvPr>
          <p:cNvPicPr>
            <a:picLocks noChangeAspect="1"/>
          </p:cNvPicPr>
          <p:nvPr/>
        </p:nvPicPr>
        <p:blipFill>
          <a:blip r:embed="rId4"/>
          <a:stretch>
            <a:fillRect/>
          </a:stretch>
        </p:blipFill>
        <p:spPr>
          <a:xfrm>
            <a:off x="4743785" y="875156"/>
            <a:ext cx="4267694" cy="5419295"/>
          </a:xfrm>
          <a:prstGeom prst="rect">
            <a:avLst/>
          </a:prstGeom>
          <a:noFill/>
        </p:spPr>
      </p:pic>
    </p:spTree>
    <p:extLst>
      <p:ext uri="{BB962C8B-B14F-4D97-AF65-F5344CB8AC3E}">
        <p14:creationId xmlns:p14="http://schemas.microsoft.com/office/powerpoint/2010/main" val="16464594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5E236-97A5-4942-9D42-CA577FEAE297}"/>
              </a:ext>
            </a:extLst>
          </p:cNvPr>
          <p:cNvSpPr>
            <a:spLocks noGrp="1"/>
          </p:cNvSpPr>
          <p:nvPr>
            <p:ph type="title"/>
          </p:nvPr>
        </p:nvSpPr>
        <p:spPr>
          <a:xfrm>
            <a:off x="457200" y="63624"/>
            <a:ext cx="3079820" cy="1143000"/>
          </a:xfrm>
        </p:spPr>
        <p:txBody>
          <a:bodyPr anchor="ctr">
            <a:normAutofit/>
          </a:bodyPr>
          <a:lstStyle/>
          <a:p>
            <a:r>
              <a:rPr lang="en-IE" dirty="0"/>
              <a:t>Tree species</a:t>
            </a:r>
          </a:p>
        </p:txBody>
      </p:sp>
      <p:sp>
        <p:nvSpPr>
          <p:cNvPr id="3" name="Content Placeholder 2">
            <a:extLst>
              <a:ext uri="{FF2B5EF4-FFF2-40B4-BE49-F238E27FC236}">
                <a16:creationId xmlns:a16="http://schemas.microsoft.com/office/drawing/2014/main" id="{3E5806EE-DFAC-4678-A6E4-E96EED320A78}"/>
              </a:ext>
            </a:extLst>
          </p:cNvPr>
          <p:cNvSpPr>
            <a:spLocks noGrp="1"/>
          </p:cNvSpPr>
          <p:nvPr>
            <p:ph sz="half" idx="1"/>
          </p:nvPr>
        </p:nvSpPr>
        <p:spPr>
          <a:xfrm>
            <a:off x="160775" y="904352"/>
            <a:ext cx="4313758" cy="5221818"/>
          </a:xfrm>
        </p:spPr>
        <p:txBody>
          <a:bodyPr>
            <a:normAutofit/>
          </a:bodyPr>
          <a:lstStyle/>
          <a:p>
            <a:r>
              <a:rPr lang="en-IE" sz="1800" dirty="0"/>
              <a:t>Limited space for woodlots and plantations.</a:t>
            </a:r>
          </a:p>
          <a:p>
            <a:r>
              <a:rPr lang="en-GB" sz="1800" dirty="0">
                <a:ea typeface="Calibri" panose="020F0502020204030204" pitchFamily="34" charset="0"/>
              </a:rPr>
              <a:t>40,000 trees</a:t>
            </a:r>
            <a:r>
              <a:rPr lang="en-IE" sz="1800" dirty="0"/>
              <a:t> planted along contours to stabilise slopes as part of soil and water conservation structures and as buffer zones along lakeshore</a:t>
            </a:r>
          </a:p>
          <a:p>
            <a:r>
              <a:rPr lang="en-IE" sz="1800" i="1" dirty="0"/>
              <a:t>Sesbania sesban, Calliandra calothyrsus for </a:t>
            </a:r>
            <a:r>
              <a:rPr lang="en-IE" sz="1800" dirty="0"/>
              <a:t>goat fodder, N and mulch:</a:t>
            </a:r>
            <a:endParaRPr lang="en-IE" sz="1800" i="1" dirty="0"/>
          </a:p>
          <a:p>
            <a:r>
              <a:rPr lang="en-IE" sz="1800" i="1" dirty="0"/>
              <a:t>Grevillea robusta </a:t>
            </a:r>
            <a:r>
              <a:rPr lang="en-IE" sz="1800" dirty="0"/>
              <a:t>for</a:t>
            </a:r>
            <a:r>
              <a:rPr lang="en-IE" sz="1800" i="1" dirty="0"/>
              <a:t> </a:t>
            </a:r>
            <a:r>
              <a:rPr lang="en-IE" sz="1800" dirty="0"/>
              <a:t>Timber: </a:t>
            </a:r>
            <a:endParaRPr lang="en-IE" sz="1800" i="1" dirty="0"/>
          </a:p>
          <a:p>
            <a:r>
              <a:rPr lang="en-GB" sz="1800" i="1" dirty="0"/>
              <a:t>Bamboo </a:t>
            </a:r>
            <a:r>
              <a:rPr lang="en-GB" sz="1800" dirty="0"/>
              <a:t>slope stabilisation &amp; handicrafts.</a:t>
            </a:r>
            <a:endParaRPr lang="en-IE" sz="1800" dirty="0"/>
          </a:p>
          <a:p>
            <a:r>
              <a:rPr lang="en-GB" sz="1800" dirty="0">
                <a:effectLst/>
                <a:ea typeface="Calibri" panose="020F0502020204030204" pitchFamily="34" charset="0"/>
              </a:rPr>
              <a:t>Significant impact in heavy rains in </a:t>
            </a:r>
            <a:r>
              <a:rPr lang="en-GB" sz="1800" dirty="0">
                <a:ea typeface="Calibri" panose="020F0502020204030204" pitchFamily="34" charset="0"/>
              </a:rPr>
              <a:t>2019-20</a:t>
            </a:r>
            <a:r>
              <a:rPr lang="en-GB" sz="1800" dirty="0">
                <a:effectLst/>
                <a:ea typeface="Calibri" panose="020F0502020204030204" pitchFamily="34" charset="0"/>
              </a:rPr>
              <a:t> as a result of the reversal of the Indian Ocean Dipole. Many landslides is the area very little damage in sites protected by soil conservation  measures and tree planting.</a:t>
            </a:r>
            <a:endParaRPr lang="en-IE" sz="1800" i="1" dirty="0"/>
          </a:p>
        </p:txBody>
      </p:sp>
      <p:pic>
        <p:nvPicPr>
          <p:cNvPr id="4" name="Picture 3" descr="A picture containing mountain, grass, outdoor, sky&#10;&#10;Description automatically generated">
            <a:extLst>
              <a:ext uri="{FF2B5EF4-FFF2-40B4-BE49-F238E27FC236}">
                <a16:creationId xmlns:a16="http://schemas.microsoft.com/office/drawing/2014/main" id="{B2889167-BD26-4602-9A39-1E033B6BF3E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669469" y="1175148"/>
            <a:ext cx="4304400" cy="4507704"/>
          </a:xfrm>
          <a:prstGeom prst="rect">
            <a:avLst/>
          </a:prstGeom>
          <a:noFill/>
        </p:spPr>
      </p:pic>
    </p:spTree>
    <p:extLst>
      <p:ext uri="{BB962C8B-B14F-4D97-AF65-F5344CB8AC3E}">
        <p14:creationId xmlns:p14="http://schemas.microsoft.com/office/powerpoint/2010/main" val="3424665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outdoor, grass, sky, person&#10;&#10;Description automatically generated">
            <a:extLst>
              <a:ext uri="{FF2B5EF4-FFF2-40B4-BE49-F238E27FC236}">
                <a16:creationId xmlns:a16="http://schemas.microsoft.com/office/drawing/2014/main" id="{699D8272-2896-4B92-AF57-393C7E478B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40406" y="3172767"/>
            <a:ext cx="4913644" cy="3685233"/>
          </a:xfrm>
          <a:prstGeom prst="rect">
            <a:avLst/>
          </a:prstGeom>
        </p:spPr>
      </p:pic>
      <p:pic>
        <p:nvPicPr>
          <p:cNvPr id="17" name="Picture 16" descr="A picture containing grass, sky, outdoor, mountain&#10;&#10;Description automatically generated">
            <a:extLst>
              <a:ext uri="{FF2B5EF4-FFF2-40B4-BE49-F238E27FC236}">
                <a16:creationId xmlns:a16="http://schemas.microsoft.com/office/drawing/2014/main" id="{4C97F71F-66E1-4036-8467-2149261422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30787" y="0"/>
            <a:ext cx="2733153" cy="2049865"/>
          </a:xfrm>
          <a:prstGeom prst="rect">
            <a:avLst/>
          </a:prstGeom>
        </p:spPr>
      </p:pic>
      <p:pic>
        <p:nvPicPr>
          <p:cNvPr id="4" name="Picture 3" descr="A group of people riding elephants&#10;&#10;Description automatically generated with medium confidence">
            <a:extLst>
              <a:ext uri="{FF2B5EF4-FFF2-40B4-BE49-F238E27FC236}">
                <a16:creationId xmlns:a16="http://schemas.microsoft.com/office/drawing/2014/main" id="{3F5B4422-309B-4B1D-A4F4-921229300ED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0096" y="26881"/>
            <a:ext cx="3519024" cy="3685233"/>
          </a:xfrm>
          <a:prstGeom prst="rect">
            <a:avLst/>
          </a:prstGeom>
          <a:noFill/>
        </p:spPr>
      </p:pic>
      <p:pic>
        <p:nvPicPr>
          <p:cNvPr id="5" name="Picture 4" descr="A group of people digging&#10;&#10;Description automatically generated with low confidence">
            <a:extLst>
              <a:ext uri="{FF2B5EF4-FFF2-40B4-BE49-F238E27FC236}">
                <a16:creationId xmlns:a16="http://schemas.microsoft.com/office/drawing/2014/main" id="{8317E5C2-6C3D-4B4C-B1A7-F87BE2AB8CE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83" y="3712114"/>
            <a:ext cx="4257987" cy="2838659"/>
          </a:xfrm>
          <a:prstGeom prst="rect">
            <a:avLst/>
          </a:prstGeom>
        </p:spPr>
      </p:pic>
      <p:pic>
        <p:nvPicPr>
          <p:cNvPr id="6" name="Picture 5" descr="A group of people working in a field&#10;&#10;Description automatically generated with medium confidence">
            <a:extLst>
              <a:ext uri="{FF2B5EF4-FFF2-40B4-BE49-F238E27FC236}">
                <a16:creationId xmlns:a16="http://schemas.microsoft.com/office/drawing/2014/main" id="{465E26E9-0023-4465-8585-5F91F68418E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413873" y="1"/>
            <a:ext cx="2966672" cy="3712113"/>
          </a:xfrm>
          <a:prstGeom prst="rect">
            <a:avLst/>
          </a:prstGeom>
          <a:noFill/>
        </p:spPr>
      </p:pic>
    </p:spTree>
    <p:extLst>
      <p:ext uri="{BB962C8B-B14F-4D97-AF65-F5344CB8AC3E}">
        <p14:creationId xmlns:p14="http://schemas.microsoft.com/office/powerpoint/2010/main" val="1975903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pic>
        <p:nvPicPr>
          <p:cNvPr id="5" name="Picture 4"/>
          <p:cNvPicPr>
            <a:picLocks noChangeAspect="1"/>
          </p:cNvPicPr>
          <p:nvPr/>
        </p:nvPicPr>
        <p:blipFill>
          <a:blip r:embed="rId2"/>
          <a:stretch>
            <a:fillRect/>
          </a:stretch>
        </p:blipFill>
        <p:spPr>
          <a:xfrm>
            <a:off x="-8160" y="-179295"/>
            <a:ext cx="9152160" cy="6435113"/>
          </a:xfrm>
          <a:prstGeom prst="rect">
            <a:avLst/>
          </a:prstGeom>
        </p:spPr>
      </p:pic>
    </p:spTree>
    <p:extLst>
      <p:ext uri="{BB962C8B-B14F-4D97-AF65-F5344CB8AC3E}">
        <p14:creationId xmlns:p14="http://schemas.microsoft.com/office/powerpoint/2010/main" val="3317407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14300" y="-77852"/>
            <a:ext cx="8229600" cy="1143000"/>
          </a:xfrm>
        </p:spPr>
        <p:txBody>
          <a:bodyPr>
            <a:noAutofit/>
          </a:bodyPr>
          <a:lstStyle/>
          <a:p>
            <a:r>
              <a:rPr lang="en-IE" sz="3200" dirty="0"/>
              <a:t>One Million Tree Campaign</a:t>
            </a:r>
            <a:r>
              <a:rPr lang="en-US" sz="3200" dirty="0"/>
              <a:t> Partners in Ireland</a:t>
            </a:r>
          </a:p>
        </p:txBody>
      </p:sp>
      <p:sp>
        <p:nvSpPr>
          <p:cNvPr id="7" name="Content Placeholder 6"/>
          <p:cNvSpPr>
            <a:spLocks noGrp="1"/>
          </p:cNvSpPr>
          <p:nvPr>
            <p:ph idx="1"/>
          </p:nvPr>
        </p:nvSpPr>
        <p:spPr>
          <a:xfrm>
            <a:off x="-1" y="673267"/>
            <a:ext cx="5840964" cy="5792852"/>
          </a:xfrm>
        </p:spPr>
        <p:txBody>
          <a:bodyPr>
            <a:normAutofit fontScale="92500"/>
          </a:bodyPr>
          <a:lstStyle/>
          <a:p>
            <a:pPr marL="0" indent="0">
              <a:buNone/>
            </a:pPr>
            <a:endParaRPr lang="ga-IE" sz="1350" dirty="0"/>
          </a:p>
          <a:p>
            <a:pPr marL="342991" indent="-342991"/>
            <a:r>
              <a:rPr lang="ga-IE" sz="3600" dirty="0"/>
              <a:t>Key Partner: </a:t>
            </a:r>
            <a:r>
              <a:rPr lang="ga-IE" sz="3600" b="1" dirty="0"/>
              <a:t>Glenisk</a:t>
            </a:r>
            <a:r>
              <a:rPr lang="en-IE" sz="3600" b="1" dirty="0"/>
              <a:t> (Dairy company)</a:t>
            </a:r>
            <a:endParaRPr lang="ga-IE" sz="3600" b="1" dirty="0"/>
          </a:p>
          <a:p>
            <a:pPr marL="342991" indent="-342991"/>
            <a:r>
              <a:rPr lang="ga-IE" sz="3600" dirty="0"/>
              <a:t>Irish Planting Partner: </a:t>
            </a:r>
            <a:r>
              <a:rPr lang="ga-IE" sz="3600" b="1" dirty="0"/>
              <a:t>Trees on the Land</a:t>
            </a:r>
            <a:r>
              <a:rPr lang="en-IE" sz="3600" b="1" dirty="0"/>
              <a:t> (Forestry company)</a:t>
            </a:r>
            <a:endParaRPr lang="ga-IE" sz="3600" b="1" dirty="0"/>
          </a:p>
          <a:p>
            <a:pPr marL="342991" indent="-342991"/>
            <a:r>
              <a:rPr lang="ga-IE" sz="3600" dirty="0"/>
              <a:t>Event Partner: </a:t>
            </a:r>
            <a:r>
              <a:rPr lang="ga-IE" sz="3600" b="1" dirty="0"/>
              <a:t>Gaelic Player’s Association</a:t>
            </a:r>
          </a:p>
          <a:p>
            <a:pPr marL="342991" indent="-342991"/>
            <a:r>
              <a:rPr lang="ga-IE" sz="3600" dirty="0"/>
              <a:t>Schools Partner: </a:t>
            </a:r>
            <a:r>
              <a:rPr lang="ga-IE" sz="3600" b="1" dirty="0"/>
              <a:t>Irish National Teacher’s Organsation (INTO)</a:t>
            </a:r>
            <a:endParaRPr lang="ga-IE" sz="3600" dirty="0"/>
          </a:p>
          <a:p>
            <a:pPr marL="342991" indent="-342991"/>
            <a:r>
              <a:rPr lang="ga-IE" sz="3600" dirty="0"/>
              <a:t>Ambassador: </a:t>
            </a:r>
            <a:r>
              <a:rPr lang="ga-IE" sz="3600" b="1" dirty="0"/>
              <a:t>Kathryn Thomas</a:t>
            </a:r>
            <a:r>
              <a:rPr lang="en-IE" sz="3600" b="1" dirty="0"/>
              <a:t> </a:t>
            </a:r>
            <a:r>
              <a:rPr lang="en-IE" sz="2800" b="0" i="0" dirty="0">
                <a:effectLst/>
                <a:latin typeface="arial" panose="020B0604020202020204" pitchFamily="34" charset="0"/>
              </a:rPr>
              <a:t>Irish television presenter</a:t>
            </a:r>
            <a:endParaRPr lang="en-US" sz="3600" dirty="0"/>
          </a:p>
        </p:txBody>
      </p:sp>
      <p:pic>
        <p:nvPicPr>
          <p:cNvPr id="3" name="Picture 2">
            <a:extLst>
              <a:ext uri="{FF2B5EF4-FFF2-40B4-BE49-F238E27FC236}">
                <a16:creationId xmlns:a16="http://schemas.microsoft.com/office/drawing/2014/main" id="{63F68114-C068-48E6-AB81-901C0A7025B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95186" y="2130863"/>
            <a:ext cx="2080727" cy="723341"/>
          </a:xfrm>
          <a:prstGeom prst="rect">
            <a:avLst/>
          </a:prstGeom>
        </p:spPr>
      </p:pic>
      <p:pic>
        <p:nvPicPr>
          <p:cNvPr id="1028" name="Picture 4" descr="Image result for kathryn thomas">
            <a:extLst>
              <a:ext uri="{FF2B5EF4-FFF2-40B4-BE49-F238E27FC236}">
                <a16:creationId xmlns:a16="http://schemas.microsoft.com/office/drawing/2014/main" id="{790E245B-5ADB-4713-8661-24FEF3DEAD5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16213" y="5140464"/>
            <a:ext cx="3004457" cy="169000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FD71ADA3-3C6C-4F81-A587-1F80520B0E2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58473" y="3025352"/>
            <a:ext cx="1533330" cy="707170"/>
          </a:xfrm>
          <a:prstGeom prst="rect">
            <a:avLst/>
          </a:prstGeom>
        </p:spPr>
      </p:pic>
      <p:pic>
        <p:nvPicPr>
          <p:cNvPr id="9" name="Picture 8">
            <a:extLst>
              <a:ext uri="{FF2B5EF4-FFF2-40B4-BE49-F238E27FC236}">
                <a16:creationId xmlns:a16="http://schemas.microsoft.com/office/drawing/2014/main" id="{7482305A-16EE-4183-9171-91BB2A14264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648060" y="3961574"/>
            <a:ext cx="1754155" cy="912442"/>
          </a:xfrm>
          <a:prstGeom prst="rect">
            <a:avLst/>
          </a:prstGeom>
        </p:spPr>
      </p:pic>
      <p:pic>
        <p:nvPicPr>
          <p:cNvPr id="10" name="Picture 9">
            <a:extLst>
              <a:ext uri="{FF2B5EF4-FFF2-40B4-BE49-F238E27FC236}">
                <a16:creationId xmlns:a16="http://schemas.microsoft.com/office/drawing/2014/main" id="{D1939C5E-728D-4ECD-8144-CAAA8C0A5BB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41839" y="1109327"/>
            <a:ext cx="2080727" cy="949359"/>
          </a:xfrm>
          <a:prstGeom prst="rect">
            <a:avLst/>
          </a:prstGeom>
        </p:spPr>
      </p:pic>
    </p:spTree>
    <p:extLst>
      <p:ext uri="{BB962C8B-B14F-4D97-AF65-F5344CB8AC3E}">
        <p14:creationId xmlns:p14="http://schemas.microsoft.com/office/powerpoint/2010/main" val="2407667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9F114-C738-4492-B6A8-12E175EA30C6}"/>
              </a:ext>
            </a:extLst>
          </p:cNvPr>
          <p:cNvSpPr>
            <a:spLocks noGrp="1"/>
          </p:cNvSpPr>
          <p:nvPr>
            <p:ph type="title"/>
          </p:nvPr>
        </p:nvSpPr>
        <p:spPr/>
        <p:txBody>
          <a:bodyPr>
            <a:normAutofit/>
          </a:bodyPr>
          <a:lstStyle/>
          <a:p>
            <a:r>
              <a:rPr lang="en-IE" sz="3600" dirty="0"/>
              <a:t>One Million Tree Campaign Messaging</a:t>
            </a:r>
          </a:p>
        </p:txBody>
      </p:sp>
      <p:sp>
        <p:nvSpPr>
          <p:cNvPr id="3" name="Content Placeholder 2">
            <a:extLst>
              <a:ext uri="{FF2B5EF4-FFF2-40B4-BE49-F238E27FC236}">
                <a16:creationId xmlns:a16="http://schemas.microsoft.com/office/drawing/2014/main" id="{9FEB06F7-9786-4030-BBC9-3B4127458D19}"/>
              </a:ext>
            </a:extLst>
          </p:cNvPr>
          <p:cNvSpPr>
            <a:spLocks noGrp="1"/>
          </p:cNvSpPr>
          <p:nvPr>
            <p:ph idx="1"/>
          </p:nvPr>
        </p:nvSpPr>
        <p:spPr>
          <a:xfrm>
            <a:off x="457200" y="1866116"/>
            <a:ext cx="8229600" cy="1427599"/>
          </a:xfrm>
        </p:spPr>
        <p:txBody>
          <a:bodyPr>
            <a:normAutofit/>
          </a:bodyPr>
          <a:lstStyle/>
          <a:p>
            <a:r>
              <a:rPr lang="en-GB" sz="2000" b="0" i="0" dirty="0">
                <a:solidFill>
                  <a:srgbClr val="898989"/>
                </a:solidFill>
                <a:effectLst/>
                <a:latin typeface="Arial" panose="020B0604020202020204" pitchFamily="34" charset="0"/>
                <a:cs typeface="Arial" panose="020B0604020202020204" pitchFamily="34" charset="0"/>
              </a:rPr>
              <a:t>In 2020, if you help us to plant just </a:t>
            </a:r>
            <a:r>
              <a:rPr lang="en-GB" sz="2000" b="1" i="0" dirty="0">
                <a:solidFill>
                  <a:srgbClr val="8CC540"/>
                </a:solidFill>
                <a:effectLst/>
                <a:latin typeface="Arial" panose="020B0604020202020204" pitchFamily="34" charset="0"/>
                <a:cs typeface="Arial" panose="020B0604020202020204" pitchFamily="34" charset="0"/>
              </a:rPr>
              <a:t>one native tree</a:t>
            </a:r>
            <a:r>
              <a:rPr lang="en-GB" sz="2000" b="0" i="0" dirty="0">
                <a:solidFill>
                  <a:srgbClr val="898989"/>
                </a:solidFill>
                <a:effectLst/>
                <a:latin typeface="Arial" panose="020B0604020202020204" pitchFamily="34" charset="0"/>
                <a:cs typeface="Arial" panose="020B0604020202020204" pitchFamily="34" charset="0"/>
              </a:rPr>
              <a:t> in Ireland, </a:t>
            </a:r>
            <a:r>
              <a:rPr lang="en-GB" sz="2000" b="1" i="0" dirty="0">
                <a:solidFill>
                  <a:srgbClr val="8CC540"/>
                </a:solidFill>
                <a:effectLst/>
                <a:latin typeface="Arial" panose="020B0604020202020204" pitchFamily="34" charset="0"/>
                <a:cs typeface="Arial" panose="020B0604020202020204" pitchFamily="34" charset="0"/>
              </a:rPr>
              <a:t>we'll plant ten more for you</a:t>
            </a:r>
            <a:r>
              <a:rPr lang="en-GB" sz="2000" b="0" i="0" dirty="0">
                <a:solidFill>
                  <a:srgbClr val="898989"/>
                </a:solidFill>
                <a:effectLst/>
                <a:latin typeface="Arial" panose="020B0604020202020204" pitchFamily="34" charset="0"/>
                <a:cs typeface="Arial" panose="020B0604020202020204" pitchFamily="34" charset="0"/>
              </a:rPr>
              <a:t> in Africa. Together, lets plant more than </a:t>
            </a:r>
            <a:r>
              <a:rPr lang="en-GB" sz="2000" b="1" i="0" dirty="0">
                <a:solidFill>
                  <a:srgbClr val="8CC540"/>
                </a:solidFill>
                <a:effectLst/>
                <a:latin typeface="Arial" panose="020B0604020202020204" pitchFamily="34" charset="0"/>
                <a:cs typeface="Arial" panose="020B0604020202020204" pitchFamily="34" charset="0"/>
              </a:rPr>
              <a:t>one million trees</a:t>
            </a:r>
            <a:r>
              <a:rPr lang="en-GB" sz="2000" b="0" i="0" dirty="0">
                <a:solidFill>
                  <a:srgbClr val="898989"/>
                </a:solidFill>
                <a:effectLst/>
                <a:latin typeface="Arial" panose="020B0604020202020204" pitchFamily="34" charset="0"/>
                <a:cs typeface="Arial" panose="020B0604020202020204" pitchFamily="34" charset="0"/>
              </a:rPr>
              <a:t> this year.</a:t>
            </a:r>
            <a:endParaRPr lang="en-IE" sz="2000" dirty="0">
              <a:latin typeface="Arial" panose="020B0604020202020204" pitchFamily="34" charset="0"/>
              <a:cs typeface="Arial" panose="020B0604020202020204" pitchFamily="34" charset="0"/>
            </a:endParaRPr>
          </a:p>
          <a:p>
            <a:r>
              <a:rPr lang="en-IE" sz="2000" dirty="0">
                <a:latin typeface="Arial" panose="020B0604020202020204" pitchFamily="34" charset="0"/>
                <a:cs typeface="Arial" panose="020B0604020202020204" pitchFamily="34" charset="0"/>
                <a:hlinkClick r:id="rId2"/>
              </a:rPr>
              <a:t>https://selfhelpafrica.org/onemilliontrees/</a:t>
            </a:r>
            <a:endParaRPr lang="en-IE" sz="2000" dirty="0">
              <a:latin typeface="Arial" panose="020B0604020202020204" pitchFamily="34" charset="0"/>
              <a:cs typeface="Arial" panose="020B0604020202020204" pitchFamily="34" charset="0"/>
            </a:endParaRPr>
          </a:p>
        </p:txBody>
      </p:sp>
      <p:pic>
        <p:nvPicPr>
          <p:cNvPr id="2050" name="Picture 2" descr="One Million Trees">
            <a:extLst>
              <a:ext uri="{FF2B5EF4-FFF2-40B4-BE49-F238E27FC236}">
                <a16:creationId xmlns:a16="http://schemas.microsoft.com/office/drawing/2014/main" id="{A089ED23-7B36-4C8B-81D7-9B30017DF590}"/>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40566" y="3341037"/>
            <a:ext cx="1492898" cy="6509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One Million Trees">
            <a:extLst>
              <a:ext uri="{FF2B5EF4-FFF2-40B4-BE49-F238E27FC236}">
                <a16:creationId xmlns:a16="http://schemas.microsoft.com/office/drawing/2014/main" id="{164E702F-1CC9-4EF6-AC50-8368F677DD05}"/>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1" b="-1"/>
          <a:stretch/>
        </p:blipFill>
        <p:spPr bwMode="auto">
          <a:xfrm>
            <a:off x="457200" y="1140478"/>
            <a:ext cx="1881674" cy="650991"/>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4C4BBF3E-96C0-4245-8A1D-DB78990B6123}"/>
              </a:ext>
            </a:extLst>
          </p:cNvPr>
          <p:cNvSpPr txBox="1">
            <a:spLocks/>
          </p:cNvSpPr>
          <p:nvPr/>
        </p:nvSpPr>
        <p:spPr>
          <a:xfrm>
            <a:off x="457200" y="3956169"/>
            <a:ext cx="8229600" cy="2769050"/>
          </a:xfrm>
          <a:prstGeom prst="rect">
            <a:avLst/>
          </a:prstGeom>
        </p:spPr>
        <p:txBody>
          <a:bodyPr vert="horz" lIns="91440" tIns="45720" rIns="91440" bIns="45720" rtlCol="0">
            <a:normAutofit/>
          </a:bodyPr>
          <a:lstStyle>
            <a:lvl1pPr marL="257232" indent="-257232" algn="l" defTabSz="342973" rtl="0" eaLnBrk="1" latinLnBrk="0" hangingPunct="1">
              <a:spcBef>
                <a:spcPct val="20000"/>
              </a:spcBef>
              <a:buFont typeface="Arial"/>
              <a:buChar char="•"/>
              <a:defRPr sz="2401" kern="1200">
                <a:solidFill>
                  <a:schemeClr val="tx1"/>
                </a:solidFill>
                <a:latin typeface="+mn-lt"/>
                <a:ea typeface="+mn-ea"/>
                <a:cs typeface="+mn-cs"/>
              </a:defRPr>
            </a:lvl1pPr>
            <a:lvl2pPr marL="557334" indent="-214361" algn="l" defTabSz="342973" rtl="0" eaLnBrk="1" latinLnBrk="0" hangingPunct="1">
              <a:spcBef>
                <a:spcPct val="20000"/>
              </a:spcBef>
              <a:buFont typeface="Arial"/>
              <a:buChar char="–"/>
              <a:defRPr sz="2101" kern="1200">
                <a:solidFill>
                  <a:schemeClr val="tx1"/>
                </a:solidFill>
                <a:latin typeface="+mn-lt"/>
                <a:ea typeface="+mn-ea"/>
                <a:cs typeface="+mn-cs"/>
              </a:defRPr>
            </a:lvl2pPr>
            <a:lvl3pPr marL="857436" indent="-171488" algn="l" defTabSz="342973" rtl="0" eaLnBrk="1" latinLnBrk="0" hangingPunct="1">
              <a:spcBef>
                <a:spcPct val="20000"/>
              </a:spcBef>
              <a:buFont typeface="Arial"/>
              <a:buChar char="•"/>
              <a:defRPr sz="1801" kern="1200">
                <a:solidFill>
                  <a:schemeClr val="tx1"/>
                </a:solidFill>
                <a:latin typeface="+mn-lt"/>
                <a:ea typeface="+mn-ea"/>
                <a:cs typeface="+mn-cs"/>
              </a:defRPr>
            </a:lvl3pPr>
            <a:lvl4pPr marL="1200411" indent="-171488" algn="l" defTabSz="342973" rtl="0" eaLnBrk="1" latinLnBrk="0" hangingPunct="1">
              <a:spcBef>
                <a:spcPct val="20000"/>
              </a:spcBef>
              <a:buFont typeface="Arial"/>
              <a:buChar char="–"/>
              <a:defRPr sz="1500" kern="1200">
                <a:solidFill>
                  <a:schemeClr val="tx1"/>
                </a:solidFill>
                <a:latin typeface="+mn-lt"/>
                <a:ea typeface="+mn-ea"/>
                <a:cs typeface="+mn-cs"/>
              </a:defRPr>
            </a:lvl4pPr>
            <a:lvl5pPr marL="1543384" indent="-171488" algn="l" defTabSz="342973" rtl="0" eaLnBrk="1" latinLnBrk="0" hangingPunct="1">
              <a:spcBef>
                <a:spcPct val="20000"/>
              </a:spcBef>
              <a:buFont typeface="Arial"/>
              <a:buChar char="»"/>
              <a:defRPr sz="1500" kern="1200">
                <a:solidFill>
                  <a:schemeClr val="tx1"/>
                </a:solidFill>
                <a:latin typeface="+mn-lt"/>
                <a:ea typeface="+mn-ea"/>
                <a:cs typeface="+mn-cs"/>
              </a:defRPr>
            </a:lvl5pPr>
            <a:lvl6pPr marL="1886360" indent="-171488" algn="l" defTabSz="342973" rtl="0" eaLnBrk="1" latinLnBrk="0" hangingPunct="1">
              <a:spcBef>
                <a:spcPct val="20000"/>
              </a:spcBef>
              <a:buFont typeface="Arial"/>
              <a:buChar char="•"/>
              <a:defRPr sz="1500" kern="1200">
                <a:solidFill>
                  <a:schemeClr val="tx1"/>
                </a:solidFill>
                <a:latin typeface="+mn-lt"/>
                <a:ea typeface="+mn-ea"/>
                <a:cs typeface="+mn-cs"/>
              </a:defRPr>
            </a:lvl6pPr>
            <a:lvl7pPr marL="2229332" indent="-171488" algn="l" defTabSz="342973" rtl="0" eaLnBrk="1" latinLnBrk="0" hangingPunct="1">
              <a:spcBef>
                <a:spcPct val="20000"/>
              </a:spcBef>
              <a:buFont typeface="Arial"/>
              <a:buChar char="•"/>
              <a:defRPr sz="1500" kern="1200">
                <a:solidFill>
                  <a:schemeClr val="tx1"/>
                </a:solidFill>
                <a:latin typeface="+mn-lt"/>
                <a:ea typeface="+mn-ea"/>
                <a:cs typeface="+mn-cs"/>
              </a:defRPr>
            </a:lvl7pPr>
            <a:lvl8pPr marL="2572306" indent="-171488" algn="l" defTabSz="342973" rtl="0" eaLnBrk="1" latinLnBrk="0" hangingPunct="1">
              <a:spcBef>
                <a:spcPct val="20000"/>
              </a:spcBef>
              <a:buFont typeface="Arial"/>
              <a:buChar char="•"/>
              <a:defRPr sz="1500" kern="1200">
                <a:solidFill>
                  <a:schemeClr val="tx1"/>
                </a:solidFill>
                <a:latin typeface="+mn-lt"/>
                <a:ea typeface="+mn-ea"/>
                <a:cs typeface="+mn-cs"/>
              </a:defRPr>
            </a:lvl8pPr>
            <a:lvl9pPr marL="2915282" indent="-171488" algn="l" defTabSz="342973" rtl="0" eaLnBrk="1" latinLnBrk="0" hangingPunct="1">
              <a:spcBef>
                <a:spcPct val="20000"/>
              </a:spcBef>
              <a:buFont typeface="Arial"/>
              <a:buChar char="•"/>
              <a:defRPr sz="1500" kern="1200">
                <a:solidFill>
                  <a:schemeClr val="tx1"/>
                </a:solidFill>
                <a:latin typeface="+mn-lt"/>
                <a:ea typeface="+mn-ea"/>
                <a:cs typeface="+mn-cs"/>
              </a:defRPr>
            </a:lvl9pPr>
          </a:lstStyle>
          <a:p>
            <a:r>
              <a:rPr lang="en-IE" sz="2000" dirty="0">
                <a:latin typeface="Arial" panose="020B0604020202020204" pitchFamily="34" charset="0"/>
                <a:cs typeface="Arial" panose="020B0604020202020204" pitchFamily="34" charset="0"/>
                <a:hlinkClick r:id="rId5"/>
              </a:rPr>
              <a:t>https://glenisk.com/happenings/one-million-trees</a:t>
            </a:r>
            <a:r>
              <a:rPr lang="en-IE" sz="2000" dirty="0">
                <a:latin typeface="Arial" panose="020B0604020202020204" pitchFamily="34" charset="0"/>
                <a:cs typeface="Arial" panose="020B0604020202020204" pitchFamily="34" charset="0"/>
              </a:rPr>
              <a:t> </a:t>
            </a:r>
          </a:p>
          <a:p>
            <a:r>
              <a:rPr lang="en-GB" sz="2000" dirty="0">
                <a:solidFill>
                  <a:srgbClr val="2B3A48"/>
                </a:solidFill>
                <a:latin typeface="Arial" panose="020B0604020202020204" pitchFamily="34" charset="0"/>
                <a:cs typeface="Arial" panose="020B0604020202020204" pitchFamily="34" charset="0"/>
              </a:rPr>
              <a:t>If you'd like to help, visit </a:t>
            </a:r>
            <a:r>
              <a:rPr lang="en-GB" sz="2000" u="sng" dirty="0">
                <a:solidFill>
                  <a:srgbClr val="45AEE9"/>
                </a:solidFill>
                <a:latin typeface="Arial" panose="020B0604020202020204" pitchFamily="34" charset="0"/>
                <a:cs typeface="Arial" panose="020B0604020202020204" pitchFamily="34" charset="0"/>
                <a:hlinkClick r:id="rId6"/>
              </a:rPr>
              <a:t>selfhelpafrica.ie/</a:t>
            </a:r>
            <a:r>
              <a:rPr lang="en-GB" sz="2000" u="sng" dirty="0" err="1">
                <a:solidFill>
                  <a:srgbClr val="45AEE9"/>
                </a:solidFill>
                <a:latin typeface="Arial" panose="020B0604020202020204" pitchFamily="34" charset="0"/>
                <a:cs typeface="Arial" panose="020B0604020202020204" pitchFamily="34" charset="0"/>
                <a:hlinkClick r:id="rId6"/>
              </a:rPr>
              <a:t>onemilliontrees</a:t>
            </a:r>
            <a:r>
              <a:rPr lang="en-GB" sz="2000" dirty="0">
                <a:solidFill>
                  <a:srgbClr val="2B3A48"/>
                </a:solidFill>
                <a:latin typeface="Arial" panose="020B0604020202020204" pitchFamily="34" charset="0"/>
                <a:cs typeface="Arial" panose="020B0604020202020204" pitchFamily="34" charset="0"/>
              </a:rPr>
              <a:t> and pledge just €5. This will plant ONE tree in Ireland and TEN trees in Africa! You'll receive information from Self Help Africa about where your trees have been planted, including GPS coordinates, and how it's benefiting local communities. You'll also receive a voucher for a free pot of Glenisk </a:t>
            </a:r>
            <a:r>
              <a:rPr lang="en-GB" sz="2000" u="sng" dirty="0">
                <a:solidFill>
                  <a:srgbClr val="45AEE9"/>
                </a:solidFill>
                <a:latin typeface="Arial" panose="020B0604020202020204" pitchFamily="34" charset="0"/>
                <a:cs typeface="Arial" panose="020B0604020202020204" pitchFamily="34" charset="0"/>
                <a:hlinkClick r:id="rId7"/>
              </a:rPr>
              <a:t>BIO Organic Yogurt</a:t>
            </a:r>
            <a:r>
              <a:rPr lang="en-GB" sz="2000" dirty="0">
                <a:solidFill>
                  <a:srgbClr val="2B3A48"/>
                </a:solidFill>
                <a:latin typeface="Arial" panose="020B0604020202020204" pitchFamily="34" charset="0"/>
                <a:cs typeface="Arial" panose="020B0604020202020204" pitchFamily="34" charset="0"/>
              </a:rPr>
              <a:t>. </a:t>
            </a:r>
          </a:p>
          <a:p>
            <a:r>
              <a:rPr lang="en-GB" sz="2000" dirty="0">
                <a:solidFill>
                  <a:srgbClr val="2B3A48"/>
                </a:solidFill>
                <a:latin typeface="Arial" panose="020B0604020202020204" pitchFamily="34" charset="0"/>
                <a:cs typeface="Arial" panose="020B0604020202020204" pitchFamily="34" charset="0"/>
              </a:rPr>
              <a:t>50c donated to SHA for each pot of yoghurt sold.</a:t>
            </a:r>
            <a:endParaRPr lang="en-IE"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1840851"/>
      </p:ext>
    </p:extLst>
  </p:cSld>
  <p:clrMapOvr>
    <a:masterClrMapping/>
  </p:clrMapOvr>
</p:sld>
</file>

<file path=ppt/theme/theme1.xml><?xml version="1.0" encoding="utf-8"?>
<a:theme xmlns:a="http://schemas.openxmlformats.org/drawingml/2006/main" name="SHA-Presentation-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SHA-Presentation-Template.potx</Template>
  <TotalTime>0</TotalTime>
  <Words>768</Words>
  <Application>Microsoft Office PowerPoint</Application>
  <PresentationFormat>On-screen Show (4:3)</PresentationFormat>
  <Paragraphs>47</Paragraphs>
  <Slides>12</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12</vt:i4>
      </vt:variant>
    </vt:vector>
  </HeadingPairs>
  <TitlesOfParts>
    <vt:vector size="21" baseType="lpstr">
      <vt:lpstr>Arial</vt:lpstr>
      <vt:lpstr>Arial</vt:lpstr>
      <vt:lpstr>Calibri</vt:lpstr>
      <vt:lpstr>Helvetica Neue</vt:lpstr>
      <vt:lpstr>Lucida Grande</vt:lpstr>
      <vt:lpstr>Times New Roman</vt:lpstr>
      <vt:lpstr>Wingdings</vt:lpstr>
      <vt:lpstr>SHA-Presentation-Template</vt:lpstr>
      <vt:lpstr>Office Theme</vt:lpstr>
      <vt:lpstr>PowerPoint Presentation</vt:lpstr>
      <vt:lpstr>Self Help Africa</vt:lpstr>
      <vt:lpstr>Lake Bunyonyi</vt:lpstr>
      <vt:lpstr>Approaches</vt:lpstr>
      <vt:lpstr>Tree species</vt:lpstr>
      <vt:lpstr>PowerPoint Presentation</vt:lpstr>
      <vt:lpstr>PowerPoint Presentation</vt:lpstr>
      <vt:lpstr>One Million Tree Campaign Partners in Ireland</vt:lpstr>
      <vt:lpstr>One Million Tree Campaign Messaging</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Padraig</dc:creator>
  <cp:lastModifiedBy>Paul Wagstaff</cp:lastModifiedBy>
  <cp:revision>199</cp:revision>
  <dcterms:created xsi:type="dcterms:W3CDTF">2014-10-07T14:52:40Z</dcterms:created>
  <dcterms:modified xsi:type="dcterms:W3CDTF">2021-10-05T08:37:05Z</dcterms:modified>
</cp:coreProperties>
</file>